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4AAB5-FA44-405E-822D-9BB2B03AE2D6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62976-A2F9-48C8-8192-E441C941E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14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62976-A2F9-48C8-8192-E441C941EE0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77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6574419-B87C-4862-B031-9093A95AD85B}" type="datetimeFigureOut">
              <a:rPr lang="en-GB" smtClean="0"/>
              <a:t>03/04/2022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CA2F656-7358-4D45-974F-77E6E8504025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>THIS IS MY STORY OF PTSD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0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476375"/>
            <a:ext cx="58578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4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5490" y="2967335"/>
            <a:ext cx="5413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ANY QUESTIONS ?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0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THIS IS MY STORY OF PTSD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              JO </a:t>
            </a:r>
            <a:r>
              <a:rPr lang="en-GB" b="1" dirty="0" smtClean="0">
                <a:solidFill>
                  <a:srgbClr val="FF0000"/>
                </a:solidFill>
              </a:rPr>
              <a:t>WARD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0933" y="2641594"/>
            <a:ext cx="4682134" cy="305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4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THE SCENE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2006 – attended a Murder Scene</a:t>
            </a:r>
          </a:p>
          <a:p>
            <a:r>
              <a:rPr lang="en-GB" dirty="0" smtClean="0"/>
              <a:t>Female –throat cut by her ex partner</a:t>
            </a:r>
          </a:p>
          <a:p>
            <a:r>
              <a:rPr lang="en-GB" dirty="0" smtClean="0"/>
              <a:t>Scene – living room – wooden flooring</a:t>
            </a:r>
          </a:p>
          <a:p>
            <a:r>
              <a:rPr lang="en-GB" dirty="0" smtClean="0"/>
              <a:t>Initial feelings/thoughts</a:t>
            </a:r>
          </a:p>
          <a:p>
            <a:r>
              <a:rPr lang="en-GB" dirty="0" smtClean="0"/>
              <a:t>First signs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SYMPTONS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Nausea</a:t>
            </a:r>
          </a:p>
          <a:p>
            <a:r>
              <a:rPr lang="en-GB" dirty="0" smtClean="0"/>
              <a:t>Panic attacks</a:t>
            </a:r>
          </a:p>
          <a:p>
            <a:r>
              <a:rPr lang="en-GB" dirty="0" smtClean="0"/>
              <a:t>Fear</a:t>
            </a:r>
          </a:p>
          <a:p>
            <a:r>
              <a:rPr lang="en-GB" dirty="0" smtClean="0"/>
              <a:t>Flashbacks</a:t>
            </a:r>
          </a:p>
          <a:p>
            <a:r>
              <a:rPr lang="en-GB" dirty="0" smtClean="0"/>
              <a:t>Unable to sleep/switch off</a:t>
            </a:r>
          </a:p>
          <a:p>
            <a:r>
              <a:rPr lang="en-GB" dirty="0" smtClean="0"/>
              <a:t>Dark thoughts</a:t>
            </a:r>
          </a:p>
          <a:p>
            <a:r>
              <a:rPr lang="en-GB" dirty="0" smtClean="0"/>
              <a:t>Emotional</a:t>
            </a:r>
          </a:p>
          <a:p>
            <a:r>
              <a:rPr lang="en-GB" dirty="0" smtClean="0"/>
              <a:t>Anxiety/depression</a:t>
            </a:r>
          </a:p>
          <a:p>
            <a:r>
              <a:rPr lang="en-GB" dirty="0" smtClean="0"/>
              <a:t>Feeling of hopelessness</a:t>
            </a:r>
          </a:p>
          <a:p>
            <a:r>
              <a:rPr lang="en-GB" dirty="0" smtClean="0"/>
              <a:t>Black hole – no light</a:t>
            </a:r>
          </a:p>
          <a:p>
            <a:r>
              <a:rPr lang="en-GB" dirty="0" smtClean="0"/>
              <a:t>Feeling of going mad</a:t>
            </a:r>
          </a:p>
        </p:txBody>
      </p:sp>
    </p:spTree>
    <p:extLst>
      <p:ext uri="{BB962C8B-B14F-4D97-AF65-F5344CB8AC3E}">
        <p14:creationId xmlns:p14="http://schemas.microsoft.com/office/powerpoint/2010/main" val="6612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1" y="-1467543"/>
            <a:ext cx="9649072" cy="964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MY JOURNEY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Recognise &amp; inform SIO</a:t>
            </a:r>
          </a:p>
          <a:p>
            <a:r>
              <a:rPr lang="en-GB" dirty="0" smtClean="0"/>
              <a:t>Taken off case – unable to deal</a:t>
            </a:r>
          </a:p>
          <a:p>
            <a:r>
              <a:rPr lang="en-GB" dirty="0" smtClean="0"/>
              <a:t>Referred to </a:t>
            </a:r>
            <a:r>
              <a:rPr lang="en-GB" dirty="0" err="1" smtClean="0"/>
              <a:t>Occ</a:t>
            </a:r>
            <a:r>
              <a:rPr lang="en-GB" dirty="0" smtClean="0"/>
              <a:t> health </a:t>
            </a:r>
          </a:p>
          <a:p>
            <a:r>
              <a:rPr lang="en-GB" dirty="0" smtClean="0"/>
              <a:t>GP</a:t>
            </a:r>
          </a:p>
          <a:p>
            <a:r>
              <a:rPr lang="en-GB" dirty="0" smtClean="0"/>
              <a:t>Home life – impact</a:t>
            </a:r>
          </a:p>
          <a:p>
            <a:r>
              <a:rPr lang="en-GB" dirty="0" smtClean="0"/>
              <a:t>Work – Manager at time</a:t>
            </a:r>
          </a:p>
          <a:p>
            <a:r>
              <a:rPr lang="en-GB" dirty="0" smtClean="0"/>
              <a:t>Medication</a:t>
            </a:r>
          </a:p>
          <a:p>
            <a:r>
              <a:rPr lang="en-GB" dirty="0" smtClean="0"/>
              <a:t>Talking to Professionals </a:t>
            </a:r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424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MY RECOVERY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Acceptance/honesty</a:t>
            </a:r>
          </a:p>
          <a:p>
            <a:r>
              <a:rPr lang="en-GB" dirty="0" smtClean="0"/>
              <a:t>Positivity</a:t>
            </a:r>
          </a:p>
          <a:p>
            <a:r>
              <a:rPr lang="en-GB" dirty="0" smtClean="0"/>
              <a:t>Talking</a:t>
            </a:r>
          </a:p>
          <a:p>
            <a:r>
              <a:rPr lang="en-GB" dirty="0" smtClean="0"/>
              <a:t>Sharing my experience</a:t>
            </a:r>
          </a:p>
          <a:p>
            <a:r>
              <a:rPr lang="en-GB" dirty="0" smtClean="0"/>
              <a:t>Medication</a:t>
            </a:r>
          </a:p>
          <a:p>
            <a:r>
              <a:rPr lang="en-GB" dirty="0" smtClean="0"/>
              <a:t>Facing fears</a:t>
            </a:r>
          </a:p>
          <a:p>
            <a:r>
              <a:rPr lang="en-GB" dirty="0" smtClean="0"/>
              <a:t>Monitoring my own stress levels/workload</a:t>
            </a:r>
          </a:p>
          <a:p>
            <a:r>
              <a:rPr lang="en-GB" dirty="0" smtClean="0"/>
              <a:t>Exercise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0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ME - NOW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 survived !!</a:t>
            </a:r>
          </a:p>
          <a:p>
            <a:r>
              <a:rPr lang="en-GB" dirty="0" smtClean="0"/>
              <a:t>I help colleagues going through similar</a:t>
            </a:r>
          </a:p>
          <a:p>
            <a:r>
              <a:rPr lang="en-GB" dirty="0" smtClean="0"/>
              <a:t>Recognise signs of colleagues experiencing PTSD</a:t>
            </a:r>
          </a:p>
          <a:p>
            <a:r>
              <a:rPr lang="en-GB" dirty="0" smtClean="0"/>
              <a:t>Aware of my own limitations</a:t>
            </a:r>
          </a:p>
          <a:p>
            <a:r>
              <a:rPr lang="en-GB" dirty="0" smtClean="0"/>
              <a:t>Put things into place to avoid it happening again</a:t>
            </a:r>
          </a:p>
          <a:p>
            <a:r>
              <a:rPr lang="en-GB" dirty="0" smtClean="0"/>
              <a:t>Have strategies if things start to effect me</a:t>
            </a:r>
          </a:p>
          <a:p>
            <a:r>
              <a:rPr lang="en-GB" dirty="0" smtClean="0"/>
              <a:t>Never get personally involved in a job – concentrate on the end goal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772816"/>
            <a:ext cx="54014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YOUR NOT MAD </a:t>
            </a:r>
          </a:p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YOUR IN TRAUMA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49" y="3933056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4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229</TotalTime>
  <Words>176</Words>
  <Application>Microsoft Office PowerPoint</Application>
  <PresentationFormat>On-screen Show (4:3)</PresentationFormat>
  <Paragraphs>50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Verve</vt:lpstr>
      <vt:lpstr>THIS IS MY STORY OF PTSD</vt:lpstr>
      <vt:lpstr>THIS IS MY STORY OF PTSD               JO WARD</vt:lpstr>
      <vt:lpstr>THE SCENE</vt:lpstr>
      <vt:lpstr>SYMPTONS</vt:lpstr>
      <vt:lpstr>PowerPoint Presentation</vt:lpstr>
      <vt:lpstr>MY JOURNEY</vt:lpstr>
      <vt:lpstr>MY RECOVERY</vt:lpstr>
      <vt:lpstr>ME - NOW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Ward</dc:creator>
  <cp:lastModifiedBy>Joanne Ward</cp:lastModifiedBy>
  <cp:revision>12</cp:revision>
  <dcterms:created xsi:type="dcterms:W3CDTF">2022-04-01T07:04:36Z</dcterms:created>
  <dcterms:modified xsi:type="dcterms:W3CDTF">2022-04-03T15:48:39Z</dcterms:modified>
</cp:coreProperties>
</file>