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30"/>
  </p:notesMasterIdLst>
  <p:handoutMasterIdLst>
    <p:handoutMasterId r:id="rId31"/>
  </p:handoutMasterIdLst>
  <p:sldIdLst>
    <p:sldId id="264" r:id="rId5"/>
    <p:sldId id="265" r:id="rId6"/>
    <p:sldId id="283"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72" r:id="rId20"/>
    <p:sldId id="298" r:id="rId21"/>
    <p:sldId id="297" r:id="rId22"/>
    <p:sldId id="299" r:id="rId23"/>
    <p:sldId id="300" r:id="rId24"/>
    <p:sldId id="301" r:id="rId25"/>
    <p:sldId id="302" r:id="rId26"/>
    <p:sldId id="303" r:id="rId27"/>
    <p:sldId id="304" r:id="rId28"/>
    <p:sldId id="282"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13.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5865C0-F668-427F-977F-ECFF4E8DAD0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B8BA8A88-7259-465E-983F-DFC977E4F7E4}">
      <dgm:prSet phldrT="[Text]" custT="1"/>
      <dgm:spPr>
        <a:solidFill>
          <a:schemeClr val="accent1"/>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600" dirty="0">
            <a:solidFill>
              <a:srgbClr val="3E3E3C"/>
            </a:solidFill>
            <a:latin typeface="Cambria" panose="02040503050406030204" pitchFamily="18" charset="0"/>
            <a:ea typeface="Cambria" panose="020405030504060302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ea typeface="Cambria" panose="02040503050406030204" pitchFamily="18" charset="0"/>
              <a:cs typeface="Arial" panose="020B0604020202020204" pitchFamily="34" charset="0"/>
            </a:rPr>
            <a:t>How do we know if a  business understands sustainability or social value?</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ea typeface="Cambria" panose="02040503050406030204" pitchFamily="18" charset="0"/>
              <a:cs typeface="Arial" panose="020B0604020202020204" pitchFamily="34" charset="0"/>
            </a:rPr>
            <a:t>Where would the focus be?</a:t>
          </a:r>
        </a:p>
        <a:p>
          <a:pPr marL="0" lvl="0" defTabSz="1200150">
            <a:lnSpc>
              <a:spcPct val="90000"/>
            </a:lnSpc>
            <a:spcBef>
              <a:spcPct val="0"/>
            </a:spcBef>
            <a:spcAft>
              <a:spcPct val="35000"/>
            </a:spcAft>
            <a:buNone/>
          </a:pPr>
          <a:endParaRPr lang="en-GB" dirty="0"/>
        </a:p>
      </dgm:t>
    </dgm:pt>
    <dgm:pt modelId="{BA666127-C1D4-408D-A565-D1DB012A07C3}" type="parTrans" cxnId="{A7232506-B0A6-48B9-95AF-FFF08CB62DED}">
      <dgm:prSet/>
      <dgm:spPr/>
      <dgm:t>
        <a:bodyPr/>
        <a:lstStyle/>
        <a:p>
          <a:endParaRPr lang="en-GB"/>
        </a:p>
      </dgm:t>
    </dgm:pt>
    <dgm:pt modelId="{849BFB06-F922-4621-A9FC-65E33401F47B}" type="sibTrans" cxnId="{A7232506-B0A6-48B9-95AF-FFF08CB62DED}">
      <dgm:prSet/>
      <dgm:spPr/>
      <dgm:t>
        <a:bodyPr/>
        <a:lstStyle/>
        <a:p>
          <a:endParaRPr lang="en-GB"/>
        </a:p>
      </dgm:t>
    </dgm:pt>
    <dgm:pt modelId="{D2A47BDE-C27F-4C95-9DD6-86411F54A004}">
      <dgm:prSet phldrT="[Text]"/>
      <dgm:spPr>
        <a:solidFill>
          <a:schemeClr val="accent3"/>
        </a:solidFill>
      </dgm:spPr>
      <dgm:t>
        <a:bodyPr/>
        <a:lstStyle/>
        <a:p>
          <a:r>
            <a:rPr lang="en-GB" dirty="0">
              <a:solidFill>
                <a:srgbClr val="F3FBFC"/>
              </a:solidFill>
            </a:rPr>
            <a:t>A Bank</a:t>
          </a:r>
        </a:p>
      </dgm:t>
    </dgm:pt>
    <dgm:pt modelId="{4EA19A94-8A5C-44C1-A926-C5D3EE85CFD6}" type="parTrans" cxnId="{249B4A1C-0227-4BB0-9826-99B2081680DD}">
      <dgm:prSet/>
      <dgm:spPr/>
      <dgm:t>
        <a:bodyPr/>
        <a:lstStyle/>
        <a:p>
          <a:endParaRPr lang="en-GB"/>
        </a:p>
      </dgm:t>
    </dgm:pt>
    <dgm:pt modelId="{BC5C46F5-39AD-4EB3-8F72-18C4A902A098}" type="sibTrans" cxnId="{249B4A1C-0227-4BB0-9826-99B2081680DD}">
      <dgm:prSet/>
      <dgm:spPr/>
      <dgm:t>
        <a:bodyPr/>
        <a:lstStyle/>
        <a:p>
          <a:endParaRPr lang="en-GB"/>
        </a:p>
      </dgm:t>
    </dgm:pt>
    <dgm:pt modelId="{49331F8E-523F-465B-879F-66E2F94AD0A2}">
      <dgm:prSet phldrT="[Text]"/>
      <dgm:spPr>
        <a:solidFill>
          <a:schemeClr val="accent3"/>
        </a:solidFill>
      </dgm:spPr>
      <dgm:t>
        <a:bodyPr/>
        <a:lstStyle/>
        <a:p>
          <a:r>
            <a:rPr lang="en-GB" dirty="0"/>
            <a:t>A University</a:t>
          </a:r>
        </a:p>
      </dgm:t>
    </dgm:pt>
    <dgm:pt modelId="{963BB4E2-88F5-4539-8AC7-E773A1C40953}" type="parTrans" cxnId="{E667BE20-10D4-4B74-9000-4743A8751B4A}">
      <dgm:prSet/>
      <dgm:spPr/>
      <dgm:t>
        <a:bodyPr/>
        <a:lstStyle/>
        <a:p>
          <a:endParaRPr lang="en-GB"/>
        </a:p>
      </dgm:t>
    </dgm:pt>
    <dgm:pt modelId="{0748312A-87F1-4DE0-9AF4-5C1AC5E64E9B}" type="sibTrans" cxnId="{E667BE20-10D4-4B74-9000-4743A8751B4A}">
      <dgm:prSet/>
      <dgm:spPr/>
      <dgm:t>
        <a:bodyPr/>
        <a:lstStyle/>
        <a:p>
          <a:endParaRPr lang="en-GB"/>
        </a:p>
      </dgm:t>
    </dgm:pt>
    <dgm:pt modelId="{591262EE-C5A0-4551-AE12-2034D893B570}">
      <dgm:prSet phldrT="[Text]"/>
      <dgm:spPr>
        <a:solidFill>
          <a:schemeClr val="accent3"/>
        </a:solidFill>
      </dgm:spPr>
      <dgm:t>
        <a:bodyPr/>
        <a:lstStyle/>
        <a:p>
          <a:r>
            <a:rPr lang="en-GB" dirty="0"/>
            <a:t>Print management company</a:t>
          </a:r>
        </a:p>
      </dgm:t>
    </dgm:pt>
    <dgm:pt modelId="{6F29B942-D681-4D27-AF84-BCA225351C55}" type="parTrans" cxnId="{9D07FDA6-2983-4C45-AE53-17F5E2B4A7D5}">
      <dgm:prSet/>
      <dgm:spPr/>
      <dgm:t>
        <a:bodyPr/>
        <a:lstStyle/>
        <a:p>
          <a:endParaRPr lang="en-GB"/>
        </a:p>
      </dgm:t>
    </dgm:pt>
    <dgm:pt modelId="{ACFBA1FA-8BC8-4319-A9C6-71450D95C7DE}" type="sibTrans" cxnId="{9D07FDA6-2983-4C45-AE53-17F5E2B4A7D5}">
      <dgm:prSet/>
      <dgm:spPr/>
      <dgm:t>
        <a:bodyPr/>
        <a:lstStyle/>
        <a:p>
          <a:endParaRPr lang="en-GB"/>
        </a:p>
      </dgm:t>
    </dgm:pt>
    <dgm:pt modelId="{272C1FE4-678C-4BF0-A892-62EE84C2AA8D}">
      <dgm:prSet phldrT="[Text]"/>
      <dgm:spPr>
        <a:solidFill>
          <a:schemeClr val="accent3"/>
        </a:solidFill>
      </dgm:spPr>
      <dgm:t>
        <a:bodyPr/>
        <a:lstStyle/>
        <a:p>
          <a:r>
            <a:rPr lang="en-GB" dirty="0"/>
            <a:t>Clothing Manufacturer</a:t>
          </a:r>
        </a:p>
      </dgm:t>
    </dgm:pt>
    <dgm:pt modelId="{BC66854E-FA60-4600-BEA1-EC90FDCBCE67}" type="parTrans" cxnId="{25D44E15-CB4A-4AED-9137-60686371A028}">
      <dgm:prSet/>
      <dgm:spPr/>
      <dgm:t>
        <a:bodyPr/>
        <a:lstStyle/>
        <a:p>
          <a:endParaRPr lang="en-GB"/>
        </a:p>
      </dgm:t>
    </dgm:pt>
    <dgm:pt modelId="{3C50508D-DD42-41A6-AA54-54BAB86E4C80}" type="sibTrans" cxnId="{25D44E15-CB4A-4AED-9137-60686371A028}">
      <dgm:prSet/>
      <dgm:spPr/>
      <dgm:t>
        <a:bodyPr/>
        <a:lstStyle/>
        <a:p>
          <a:endParaRPr lang="en-GB"/>
        </a:p>
      </dgm:t>
    </dgm:pt>
    <dgm:pt modelId="{5E3BFAA1-8BCC-4890-8AC4-0C007ACD9274}" type="pres">
      <dgm:prSet presAssocID="{A25865C0-F668-427F-977F-ECFF4E8DAD06}" presName="diagram" presStyleCnt="0">
        <dgm:presLayoutVars>
          <dgm:chMax val="1"/>
          <dgm:dir/>
          <dgm:animLvl val="ctr"/>
          <dgm:resizeHandles val="exact"/>
        </dgm:presLayoutVars>
      </dgm:prSet>
      <dgm:spPr/>
    </dgm:pt>
    <dgm:pt modelId="{B8264BE3-EC9E-4F39-85CD-E278A2B17C1D}" type="pres">
      <dgm:prSet presAssocID="{A25865C0-F668-427F-977F-ECFF4E8DAD06}" presName="matrix" presStyleCnt="0"/>
      <dgm:spPr/>
    </dgm:pt>
    <dgm:pt modelId="{1837B33E-1107-4CCC-99A1-A820FF1B6BBA}" type="pres">
      <dgm:prSet presAssocID="{A25865C0-F668-427F-977F-ECFF4E8DAD06}" presName="tile1" presStyleLbl="node1" presStyleIdx="0" presStyleCnt="4"/>
      <dgm:spPr/>
    </dgm:pt>
    <dgm:pt modelId="{777283A0-7D35-489A-A3FD-510F94C89C80}" type="pres">
      <dgm:prSet presAssocID="{A25865C0-F668-427F-977F-ECFF4E8DAD06}" presName="tile1text" presStyleLbl="node1" presStyleIdx="0" presStyleCnt="4">
        <dgm:presLayoutVars>
          <dgm:chMax val="0"/>
          <dgm:chPref val="0"/>
          <dgm:bulletEnabled val="1"/>
        </dgm:presLayoutVars>
      </dgm:prSet>
      <dgm:spPr/>
    </dgm:pt>
    <dgm:pt modelId="{0332E134-4FFD-4998-AE67-6DAF7EDBE467}" type="pres">
      <dgm:prSet presAssocID="{A25865C0-F668-427F-977F-ECFF4E8DAD06}" presName="tile2" presStyleLbl="node1" presStyleIdx="1" presStyleCnt="4"/>
      <dgm:spPr/>
    </dgm:pt>
    <dgm:pt modelId="{8262C92A-B9CA-479F-8248-A18771CBFBBE}" type="pres">
      <dgm:prSet presAssocID="{A25865C0-F668-427F-977F-ECFF4E8DAD06}" presName="tile2text" presStyleLbl="node1" presStyleIdx="1" presStyleCnt="4">
        <dgm:presLayoutVars>
          <dgm:chMax val="0"/>
          <dgm:chPref val="0"/>
          <dgm:bulletEnabled val="1"/>
        </dgm:presLayoutVars>
      </dgm:prSet>
      <dgm:spPr/>
    </dgm:pt>
    <dgm:pt modelId="{14E0D1E5-23AB-4028-9D71-8C60D2457364}" type="pres">
      <dgm:prSet presAssocID="{A25865C0-F668-427F-977F-ECFF4E8DAD06}" presName="tile3" presStyleLbl="node1" presStyleIdx="2" presStyleCnt="4"/>
      <dgm:spPr/>
    </dgm:pt>
    <dgm:pt modelId="{0369DB78-9EA5-429A-957A-700E23301445}" type="pres">
      <dgm:prSet presAssocID="{A25865C0-F668-427F-977F-ECFF4E8DAD06}" presName="tile3text" presStyleLbl="node1" presStyleIdx="2" presStyleCnt="4">
        <dgm:presLayoutVars>
          <dgm:chMax val="0"/>
          <dgm:chPref val="0"/>
          <dgm:bulletEnabled val="1"/>
        </dgm:presLayoutVars>
      </dgm:prSet>
      <dgm:spPr/>
    </dgm:pt>
    <dgm:pt modelId="{C97BA74C-79FF-46E0-A903-24A6E0F617CE}" type="pres">
      <dgm:prSet presAssocID="{A25865C0-F668-427F-977F-ECFF4E8DAD06}" presName="tile4" presStyleLbl="node1" presStyleIdx="3" presStyleCnt="4"/>
      <dgm:spPr/>
    </dgm:pt>
    <dgm:pt modelId="{DD4F6F93-708A-430A-82BE-D6AE5F22689C}" type="pres">
      <dgm:prSet presAssocID="{A25865C0-F668-427F-977F-ECFF4E8DAD06}" presName="tile4text" presStyleLbl="node1" presStyleIdx="3" presStyleCnt="4">
        <dgm:presLayoutVars>
          <dgm:chMax val="0"/>
          <dgm:chPref val="0"/>
          <dgm:bulletEnabled val="1"/>
        </dgm:presLayoutVars>
      </dgm:prSet>
      <dgm:spPr/>
    </dgm:pt>
    <dgm:pt modelId="{BEC4E769-A222-4D3E-BD4E-7BF3D212216A}" type="pres">
      <dgm:prSet presAssocID="{A25865C0-F668-427F-977F-ECFF4E8DAD06}" presName="centerTile" presStyleLbl="fgShp" presStyleIdx="0" presStyleCnt="1" custScaleX="154063" custScaleY="139212">
        <dgm:presLayoutVars>
          <dgm:chMax val="0"/>
          <dgm:chPref val="0"/>
        </dgm:presLayoutVars>
      </dgm:prSet>
      <dgm:spPr/>
    </dgm:pt>
  </dgm:ptLst>
  <dgm:cxnLst>
    <dgm:cxn modelId="{D8021706-25DE-4E1C-AA87-E9F65CA0B922}" type="presOf" srcId="{A25865C0-F668-427F-977F-ECFF4E8DAD06}" destId="{5E3BFAA1-8BCC-4890-8AC4-0C007ACD9274}" srcOrd="0" destOrd="0" presId="urn:microsoft.com/office/officeart/2005/8/layout/matrix1"/>
    <dgm:cxn modelId="{A7232506-B0A6-48B9-95AF-FFF08CB62DED}" srcId="{A25865C0-F668-427F-977F-ECFF4E8DAD06}" destId="{B8BA8A88-7259-465E-983F-DFC977E4F7E4}" srcOrd="0" destOrd="0" parTransId="{BA666127-C1D4-408D-A565-D1DB012A07C3}" sibTransId="{849BFB06-F922-4621-A9FC-65E33401F47B}"/>
    <dgm:cxn modelId="{245A8706-CFD3-4905-8002-9FD001A662A7}" type="presOf" srcId="{D2A47BDE-C27F-4C95-9DD6-86411F54A004}" destId="{777283A0-7D35-489A-A3FD-510F94C89C80}" srcOrd="1" destOrd="0" presId="urn:microsoft.com/office/officeart/2005/8/layout/matrix1"/>
    <dgm:cxn modelId="{25D44E15-CB4A-4AED-9137-60686371A028}" srcId="{B8BA8A88-7259-465E-983F-DFC977E4F7E4}" destId="{272C1FE4-678C-4BF0-A892-62EE84C2AA8D}" srcOrd="3" destOrd="0" parTransId="{BC66854E-FA60-4600-BEA1-EC90FDCBCE67}" sibTransId="{3C50508D-DD42-41A6-AA54-54BAB86E4C80}"/>
    <dgm:cxn modelId="{249B4A1C-0227-4BB0-9826-99B2081680DD}" srcId="{B8BA8A88-7259-465E-983F-DFC977E4F7E4}" destId="{D2A47BDE-C27F-4C95-9DD6-86411F54A004}" srcOrd="0" destOrd="0" parTransId="{4EA19A94-8A5C-44C1-A926-C5D3EE85CFD6}" sibTransId="{BC5C46F5-39AD-4EB3-8F72-18C4A902A098}"/>
    <dgm:cxn modelId="{E667BE20-10D4-4B74-9000-4743A8751B4A}" srcId="{B8BA8A88-7259-465E-983F-DFC977E4F7E4}" destId="{49331F8E-523F-465B-879F-66E2F94AD0A2}" srcOrd="1" destOrd="0" parTransId="{963BB4E2-88F5-4539-8AC7-E773A1C40953}" sibTransId="{0748312A-87F1-4DE0-9AF4-5C1AC5E64E9B}"/>
    <dgm:cxn modelId="{3C2E104A-8CA8-4015-B2D4-EAE5022A0582}" type="presOf" srcId="{49331F8E-523F-465B-879F-66E2F94AD0A2}" destId="{8262C92A-B9CA-479F-8248-A18771CBFBBE}" srcOrd="1" destOrd="0" presId="urn:microsoft.com/office/officeart/2005/8/layout/matrix1"/>
    <dgm:cxn modelId="{F8A9BD73-6338-4039-8CED-25A21E223FAD}" type="presOf" srcId="{49331F8E-523F-465B-879F-66E2F94AD0A2}" destId="{0332E134-4FFD-4998-AE67-6DAF7EDBE467}" srcOrd="0" destOrd="0" presId="urn:microsoft.com/office/officeart/2005/8/layout/matrix1"/>
    <dgm:cxn modelId="{F7181677-D34E-466A-B34A-04C297F428C5}" type="presOf" srcId="{D2A47BDE-C27F-4C95-9DD6-86411F54A004}" destId="{1837B33E-1107-4CCC-99A1-A820FF1B6BBA}" srcOrd="0" destOrd="0" presId="urn:microsoft.com/office/officeart/2005/8/layout/matrix1"/>
    <dgm:cxn modelId="{9D07FDA6-2983-4C45-AE53-17F5E2B4A7D5}" srcId="{B8BA8A88-7259-465E-983F-DFC977E4F7E4}" destId="{591262EE-C5A0-4551-AE12-2034D893B570}" srcOrd="2" destOrd="0" parTransId="{6F29B942-D681-4D27-AF84-BCA225351C55}" sibTransId="{ACFBA1FA-8BC8-4319-A9C6-71450D95C7DE}"/>
    <dgm:cxn modelId="{F533BEBE-0808-4FE5-8FAE-A4AC0DBF75CE}" type="presOf" srcId="{591262EE-C5A0-4551-AE12-2034D893B570}" destId="{0369DB78-9EA5-429A-957A-700E23301445}" srcOrd="1" destOrd="0" presId="urn:microsoft.com/office/officeart/2005/8/layout/matrix1"/>
    <dgm:cxn modelId="{34A503D1-E50E-4C27-9DFE-A79722B4E0EE}" type="presOf" srcId="{591262EE-C5A0-4551-AE12-2034D893B570}" destId="{14E0D1E5-23AB-4028-9D71-8C60D2457364}" srcOrd="0" destOrd="0" presId="urn:microsoft.com/office/officeart/2005/8/layout/matrix1"/>
    <dgm:cxn modelId="{2EA983D5-2A73-41E8-A536-228E4940D2BB}" type="presOf" srcId="{272C1FE4-678C-4BF0-A892-62EE84C2AA8D}" destId="{DD4F6F93-708A-430A-82BE-D6AE5F22689C}" srcOrd="1" destOrd="0" presId="urn:microsoft.com/office/officeart/2005/8/layout/matrix1"/>
    <dgm:cxn modelId="{90AFB5DB-0B47-4CD9-AA96-13B5D9896908}" type="presOf" srcId="{272C1FE4-678C-4BF0-A892-62EE84C2AA8D}" destId="{C97BA74C-79FF-46E0-A903-24A6E0F617CE}" srcOrd="0" destOrd="0" presId="urn:microsoft.com/office/officeart/2005/8/layout/matrix1"/>
    <dgm:cxn modelId="{012446E3-D12E-4231-AADB-1225387AD4B6}" type="presOf" srcId="{B8BA8A88-7259-465E-983F-DFC977E4F7E4}" destId="{BEC4E769-A222-4D3E-BD4E-7BF3D212216A}" srcOrd="0" destOrd="0" presId="urn:microsoft.com/office/officeart/2005/8/layout/matrix1"/>
    <dgm:cxn modelId="{1FC485C9-32A9-4816-A078-D06F1D0051F7}" type="presParOf" srcId="{5E3BFAA1-8BCC-4890-8AC4-0C007ACD9274}" destId="{B8264BE3-EC9E-4F39-85CD-E278A2B17C1D}" srcOrd="0" destOrd="0" presId="urn:microsoft.com/office/officeart/2005/8/layout/matrix1"/>
    <dgm:cxn modelId="{98412F50-782F-4072-B00F-A303192C28B6}" type="presParOf" srcId="{B8264BE3-EC9E-4F39-85CD-E278A2B17C1D}" destId="{1837B33E-1107-4CCC-99A1-A820FF1B6BBA}" srcOrd="0" destOrd="0" presId="urn:microsoft.com/office/officeart/2005/8/layout/matrix1"/>
    <dgm:cxn modelId="{385B355D-33B9-4046-AE7A-87FEA08CA8A8}" type="presParOf" srcId="{B8264BE3-EC9E-4F39-85CD-E278A2B17C1D}" destId="{777283A0-7D35-489A-A3FD-510F94C89C80}" srcOrd="1" destOrd="0" presId="urn:microsoft.com/office/officeart/2005/8/layout/matrix1"/>
    <dgm:cxn modelId="{6B3DD78F-4860-49D7-8888-B8ECA005A3CF}" type="presParOf" srcId="{B8264BE3-EC9E-4F39-85CD-E278A2B17C1D}" destId="{0332E134-4FFD-4998-AE67-6DAF7EDBE467}" srcOrd="2" destOrd="0" presId="urn:microsoft.com/office/officeart/2005/8/layout/matrix1"/>
    <dgm:cxn modelId="{F44364D9-3A9E-45DC-9A73-1BF201BB5818}" type="presParOf" srcId="{B8264BE3-EC9E-4F39-85CD-E278A2B17C1D}" destId="{8262C92A-B9CA-479F-8248-A18771CBFBBE}" srcOrd="3" destOrd="0" presId="urn:microsoft.com/office/officeart/2005/8/layout/matrix1"/>
    <dgm:cxn modelId="{D14534DD-CC44-451D-ABEE-29D6B348F9DF}" type="presParOf" srcId="{B8264BE3-EC9E-4F39-85CD-E278A2B17C1D}" destId="{14E0D1E5-23AB-4028-9D71-8C60D2457364}" srcOrd="4" destOrd="0" presId="urn:microsoft.com/office/officeart/2005/8/layout/matrix1"/>
    <dgm:cxn modelId="{C8E913B4-9360-48AC-9E55-FB311D3DF1E7}" type="presParOf" srcId="{B8264BE3-EC9E-4F39-85CD-E278A2B17C1D}" destId="{0369DB78-9EA5-429A-957A-700E23301445}" srcOrd="5" destOrd="0" presId="urn:microsoft.com/office/officeart/2005/8/layout/matrix1"/>
    <dgm:cxn modelId="{A96EB780-7395-411B-A3EB-AC0ECEF0BBD5}" type="presParOf" srcId="{B8264BE3-EC9E-4F39-85CD-E278A2B17C1D}" destId="{C97BA74C-79FF-46E0-A903-24A6E0F617CE}" srcOrd="6" destOrd="0" presId="urn:microsoft.com/office/officeart/2005/8/layout/matrix1"/>
    <dgm:cxn modelId="{AC986A8F-5981-4EDF-8582-DFF457A278F5}" type="presParOf" srcId="{B8264BE3-EC9E-4F39-85CD-E278A2B17C1D}" destId="{DD4F6F93-708A-430A-82BE-D6AE5F22689C}" srcOrd="7" destOrd="0" presId="urn:microsoft.com/office/officeart/2005/8/layout/matrix1"/>
    <dgm:cxn modelId="{A7F8A263-E2DC-42EA-ABD0-AC928521851A}" type="presParOf" srcId="{5E3BFAA1-8BCC-4890-8AC4-0C007ACD9274}" destId="{BEC4E769-A222-4D3E-BD4E-7BF3D212216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C334D2-3C07-4005-A001-D47A38C64A9E}"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EADDA2DB-6A86-497F-93E7-F0FED8ECAB15}">
      <dgm:prSet phldrT="[Text]" custT="1"/>
      <dgm:spPr>
        <a:solidFill>
          <a:srgbClr val="898989"/>
        </a:solidFill>
        <a:ln>
          <a:solidFill>
            <a:srgbClr val="898989"/>
          </a:solidFill>
        </a:ln>
      </dgm:spPr>
      <dgm:t>
        <a:bodyPr/>
        <a:lstStyle/>
        <a:p>
          <a:r>
            <a:rPr lang="en-US" sz="1400" dirty="0"/>
            <a:t>Support Suppliers</a:t>
          </a:r>
        </a:p>
      </dgm:t>
    </dgm:pt>
    <dgm:pt modelId="{E8E03C9F-6586-4974-8E79-8E50FC627403}" type="parTrans" cxnId="{B0F48C9E-C371-453B-8687-4CDEF2BC9F0F}">
      <dgm:prSet/>
      <dgm:spPr/>
      <dgm:t>
        <a:bodyPr/>
        <a:lstStyle/>
        <a:p>
          <a:endParaRPr lang="en-US" sz="1400"/>
        </a:p>
      </dgm:t>
    </dgm:pt>
    <dgm:pt modelId="{789B0CAD-4473-483E-8D28-CA19CE7452C1}" type="sibTrans" cxnId="{B0F48C9E-C371-453B-8687-4CDEF2BC9F0F}">
      <dgm:prSet/>
      <dgm:spPr/>
      <dgm:t>
        <a:bodyPr/>
        <a:lstStyle/>
        <a:p>
          <a:endParaRPr lang="en-US" sz="1400"/>
        </a:p>
      </dgm:t>
    </dgm:pt>
    <dgm:pt modelId="{10AE37B6-B20B-4FC5-82D4-881C1655A9F7}">
      <dgm:prSet phldrT="[Text]" custT="1"/>
      <dgm:spPr>
        <a:ln>
          <a:solidFill>
            <a:srgbClr val="898989"/>
          </a:solidFill>
        </a:ln>
      </dgm:spPr>
      <dgm:t>
        <a:bodyPr/>
        <a:lstStyle/>
        <a:p>
          <a:r>
            <a:rPr lang="en-GB" sz="1400" dirty="0">
              <a:solidFill>
                <a:srgbClr val="595959"/>
              </a:solidFill>
            </a:rPr>
            <a:t>Provides all suppliers with a free Social Value Action Plan</a:t>
          </a:r>
          <a:endParaRPr lang="en-US" sz="1400" dirty="0">
            <a:solidFill>
              <a:srgbClr val="595959"/>
            </a:solidFill>
          </a:endParaRPr>
        </a:p>
      </dgm:t>
    </dgm:pt>
    <dgm:pt modelId="{63B1AC5D-3CB3-436F-9417-24E397AEE091}" type="parTrans" cxnId="{2C0D59EF-DE45-47F2-BCC3-DBDCB8D84F3B}">
      <dgm:prSet/>
      <dgm:spPr/>
      <dgm:t>
        <a:bodyPr/>
        <a:lstStyle/>
        <a:p>
          <a:endParaRPr lang="en-US" sz="1400"/>
        </a:p>
      </dgm:t>
    </dgm:pt>
    <dgm:pt modelId="{7BB7A4E6-D2AC-4006-BE57-FC53AB706322}" type="sibTrans" cxnId="{2C0D59EF-DE45-47F2-BCC3-DBDCB8D84F3B}">
      <dgm:prSet/>
      <dgm:spPr/>
      <dgm:t>
        <a:bodyPr/>
        <a:lstStyle/>
        <a:p>
          <a:endParaRPr lang="en-US" sz="1400"/>
        </a:p>
      </dgm:t>
    </dgm:pt>
    <dgm:pt modelId="{DC0A1E4E-1A11-4C53-B78A-84A367DF512E}">
      <dgm:prSet phldrT="[Text]" custT="1"/>
      <dgm:spPr>
        <a:solidFill>
          <a:srgbClr val="898989"/>
        </a:solidFill>
        <a:ln>
          <a:solidFill>
            <a:srgbClr val="898989"/>
          </a:solidFill>
        </a:ln>
      </dgm:spPr>
      <dgm:t>
        <a:bodyPr/>
        <a:lstStyle/>
        <a:p>
          <a:r>
            <a:rPr lang="en-US" sz="1400" dirty="0"/>
            <a:t>Supports Engagement</a:t>
          </a:r>
        </a:p>
      </dgm:t>
    </dgm:pt>
    <dgm:pt modelId="{F6E55C69-A128-4C3D-AE9C-A2693AFBA1BB}" type="parTrans" cxnId="{FB344E48-818E-47B3-AA64-26D9F8042F00}">
      <dgm:prSet/>
      <dgm:spPr/>
      <dgm:t>
        <a:bodyPr/>
        <a:lstStyle/>
        <a:p>
          <a:endParaRPr lang="en-US" sz="1400"/>
        </a:p>
      </dgm:t>
    </dgm:pt>
    <dgm:pt modelId="{4A00CC68-5D0D-4CE5-A113-EBF8EE54BBC8}" type="sibTrans" cxnId="{FB344E48-818E-47B3-AA64-26D9F8042F00}">
      <dgm:prSet/>
      <dgm:spPr/>
      <dgm:t>
        <a:bodyPr/>
        <a:lstStyle/>
        <a:p>
          <a:endParaRPr lang="en-US" sz="1400"/>
        </a:p>
      </dgm:t>
    </dgm:pt>
    <dgm:pt modelId="{19B451A3-27BE-46B3-B18E-FDD1BBD2FA24}">
      <dgm:prSet phldrT="[Text]" custT="1"/>
      <dgm:spPr>
        <a:ln>
          <a:solidFill>
            <a:srgbClr val="898989"/>
          </a:solidFill>
        </a:ln>
      </dgm:spPr>
      <dgm:t>
        <a:bodyPr/>
        <a:lstStyle/>
        <a:p>
          <a:r>
            <a:rPr lang="en-US" sz="1400" dirty="0">
              <a:solidFill>
                <a:srgbClr val="595959"/>
              </a:solidFill>
            </a:rPr>
            <a:t>Supports suppliers on multiple issues current and emerging</a:t>
          </a:r>
          <a:endParaRPr lang="en-US" sz="1400" i="1" dirty="0">
            <a:solidFill>
              <a:srgbClr val="595959"/>
            </a:solidFill>
          </a:endParaRPr>
        </a:p>
      </dgm:t>
    </dgm:pt>
    <dgm:pt modelId="{109CE235-F73A-4649-AFF4-F24EC63E7A0E}" type="parTrans" cxnId="{1F44B900-23DB-4B9B-AFDF-4CBA825F4599}">
      <dgm:prSet/>
      <dgm:spPr/>
      <dgm:t>
        <a:bodyPr/>
        <a:lstStyle/>
        <a:p>
          <a:endParaRPr lang="en-US" sz="1400"/>
        </a:p>
      </dgm:t>
    </dgm:pt>
    <dgm:pt modelId="{1ED8E1F0-616A-4241-A49C-31E6F70CF955}" type="sibTrans" cxnId="{1F44B900-23DB-4B9B-AFDF-4CBA825F4599}">
      <dgm:prSet/>
      <dgm:spPr/>
      <dgm:t>
        <a:bodyPr/>
        <a:lstStyle/>
        <a:p>
          <a:endParaRPr lang="en-US" sz="1400"/>
        </a:p>
      </dgm:t>
    </dgm:pt>
    <dgm:pt modelId="{7EE54155-A674-44C1-B7C2-214CA78CB4C5}">
      <dgm:prSet phldrT="[Text]" custT="1"/>
      <dgm:spPr>
        <a:solidFill>
          <a:srgbClr val="898989"/>
        </a:solidFill>
        <a:ln>
          <a:solidFill>
            <a:srgbClr val="898989"/>
          </a:solidFill>
        </a:ln>
      </dgm:spPr>
      <dgm:t>
        <a:bodyPr/>
        <a:lstStyle/>
        <a:p>
          <a:r>
            <a:rPr lang="en-US" sz="1400" dirty="0"/>
            <a:t>Demonstrates Impact</a:t>
          </a:r>
        </a:p>
      </dgm:t>
    </dgm:pt>
    <dgm:pt modelId="{B741DFD3-8EEF-4B03-AE87-5E1B8D84C19B}" type="parTrans" cxnId="{C1F7B5C8-F12A-4360-959E-B3A2299685B2}">
      <dgm:prSet/>
      <dgm:spPr/>
      <dgm:t>
        <a:bodyPr/>
        <a:lstStyle/>
        <a:p>
          <a:endParaRPr lang="en-US" sz="1400"/>
        </a:p>
      </dgm:t>
    </dgm:pt>
    <dgm:pt modelId="{B5D9EECA-6C4C-4F6E-9C5A-78C50E33ACF9}" type="sibTrans" cxnId="{C1F7B5C8-F12A-4360-959E-B3A2299685B2}">
      <dgm:prSet/>
      <dgm:spPr/>
      <dgm:t>
        <a:bodyPr/>
        <a:lstStyle/>
        <a:p>
          <a:endParaRPr lang="en-US" sz="1400"/>
        </a:p>
      </dgm:t>
    </dgm:pt>
    <dgm:pt modelId="{5FCBB635-66F2-4A9C-BD63-D3675A43922F}">
      <dgm:prSet phldrT="[Text]" custT="1"/>
      <dgm:spPr>
        <a:ln>
          <a:solidFill>
            <a:srgbClr val="898989"/>
          </a:solidFill>
        </a:ln>
      </dgm:spPr>
      <dgm:t>
        <a:bodyPr/>
        <a:lstStyle/>
        <a:p>
          <a:r>
            <a:rPr lang="en-US" sz="1400" dirty="0">
              <a:solidFill>
                <a:srgbClr val="595959"/>
              </a:solidFill>
            </a:rPr>
            <a:t>Against BLC, Forces and PCC priorities</a:t>
          </a:r>
        </a:p>
      </dgm:t>
    </dgm:pt>
    <dgm:pt modelId="{8A16AFC7-D8FD-44EB-A4B0-F40E97A63EA2}" type="parTrans" cxnId="{39C63259-4338-4A98-86FE-9CD966145895}">
      <dgm:prSet/>
      <dgm:spPr/>
      <dgm:t>
        <a:bodyPr/>
        <a:lstStyle/>
        <a:p>
          <a:endParaRPr lang="en-US" sz="1400"/>
        </a:p>
      </dgm:t>
    </dgm:pt>
    <dgm:pt modelId="{C0485555-51A8-4BE5-BD81-556C1F7F992D}" type="sibTrans" cxnId="{39C63259-4338-4A98-86FE-9CD966145895}">
      <dgm:prSet/>
      <dgm:spPr/>
      <dgm:t>
        <a:bodyPr/>
        <a:lstStyle/>
        <a:p>
          <a:endParaRPr lang="en-US" sz="1400"/>
        </a:p>
      </dgm:t>
    </dgm:pt>
    <dgm:pt modelId="{43FEB83E-E7D4-4092-82FA-944F67C742B5}">
      <dgm:prSet phldrT="[Text]" custT="1"/>
      <dgm:spPr>
        <a:ln>
          <a:solidFill>
            <a:srgbClr val="898989"/>
          </a:solidFill>
        </a:ln>
      </dgm:spPr>
      <dgm:t>
        <a:bodyPr/>
        <a:lstStyle/>
        <a:p>
          <a:endParaRPr lang="en-US" sz="1400" dirty="0">
            <a:solidFill>
              <a:srgbClr val="595959"/>
            </a:solidFill>
          </a:endParaRPr>
        </a:p>
      </dgm:t>
    </dgm:pt>
    <dgm:pt modelId="{CF9DEC75-BF8F-4113-AA25-B43744530B98}" type="parTrans" cxnId="{9DC55980-EECE-4569-9CE5-A182C3428E30}">
      <dgm:prSet/>
      <dgm:spPr/>
      <dgm:t>
        <a:bodyPr/>
        <a:lstStyle/>
        <a:p>
          <a:endParaRPr lang="en-GB" sz="1400"/>
        </a:p>
      </dgm:t>
    </dgm:pt>
    <dgm:pt modelId="{36EDF092-43F7-471F-AA43-2E16EEAD4FBD}" type="sibTrans" cxnId="{9DC55980-EECE-4569-9CE5-A182C3428E30}">
      <dgm:prSet/>
      <dgm:spPr/>
      <dgm:t>
        <a:bodyPr/>
        <a:lstStyle/>
        <a:p>
          <a:endParaRPr lang="en-GB" sz="1400"/>
        </a:p>
      </dgm:t>
    </dgm:pt>
    <dgm:pt modelId="{3AD350B9-8B3A-47C6-8392-4DF68E36B6FA}">
      <dgm:prSet custT="1"/>
      <dgm:spPr/>
      <dgm:t>
        <a:bodyPr/>
        <a:lstStyle/>
        <a:p>
          <a:r>
            <a:rPr lang="en-GB" sz="1400" dirty="0">
              <a:solidFill>
                <a:srgbClr val="595959"/>
              </a:solidFill>
            </a:rPr>
            <a:t>Guidance, support and help to understand and deliver social value</a:t>
          </a:r>
        </a:p>
      </dgm:t>
    </dgm:pt>
    <dgm:pt modelId="{76D46DA9-26AD-4106-80B6-74CE52555488}" type="parTrans" cxnId="{DEA83B81-7BA0-4568-B614-0C3DF91A90B8}">
      <dgm:prSet/>
      <dgm:spPr/>
      <dgm:t>
        <a:bodyPr/>
        <a:lstStyle/>
        <a:p>
          <a:endParaRPr lang="en-GB" sz="1400"/>
        </a:p>
      </dgm:t>
    </dgm:pt>
    <dgm:pt modelId="{66792B08-2DD2-45AA-B243-BFE3A8929037}" type="sibTrans" cxnId="{DEA83B81-7BA0-4568-B614-0C3DF91A90B8}">
      <dgm:prSet/>
      <dgm:spPr/>
      <dgm:t>
        <a:bodyPr/>
        <a:lstStyle/>
        <a:p>
          <a:endParaRPr lang="en-GB" sz="1400"/>
        </a:p>
      </dgm:t>
    </dgm:pt>
    <dgm:pt modelId="{CBC59B9D-99EF-43FD-A208-9BC87ADF7F87}">
      <dgm:prSet phldrT="[Text]" custT="1"/>
      <dgm:spPr>
        <a:ln>
          <a:solidFill>
            <a:srgbClr val="898989"/>
          </a:solidFill>
        </a:ln>
      </dgm:spPr>
      <dgm:t>
        <a:bodyPr/>
        <a:lstStyle/>
        <a:p>
          <a:r>
            <a:rPr lang="en-US" sz="1400" dirty="0">
              <a:solidFill>
                <a:srgbClr val="595959"/>
              </a:solidFill>
            </a:rPr>
            <a:t>We discuss  action plans as part of contract management</a:t>
          </a:r>
        </a:p>
      </dgm:t>
    </dgm:pt>
    <dgm:pt modelId="{34443A0E-6404-42EE-AA0F-6BABC5337535}" type="parTrans" cxnId="{AE706318-D004-4849-89DC-6CA05B8BCF60}">
      <dgm:prSet/>
      <dgm:spPr/>
      <dgm:t>
        <a:bodyPr/>
        <a:lstStyle/>
        <a:p>
          <a:endParaRPr lang="en-GB" sz="1400"/>
        </a:p>
      </dgm:t>
    </dgm:pt>
    <dgm:pt modelId="{696D9511-77C1-4D77-AE9D-75915D81C128}" type="sibTrans" cxnId="{AE706318-D004-4849-89DC-6CA05B8BCF60}">
      <dgm:prSet/>
      <dgm:spPr/>
      <dgm:t>
        <a:bodyPr/>
        <a:lstStyle/>
        <a:p>
          <a:endParaRPr lang="en-GB" sz="1400"/>
        </a:p>
      </dgm:t>
    </dgm:pt>
    <dgm:pt modelId="{17F526E1-310B-4BFE-84A4-C98E2547E86A}">
      <dgm:prSet phldrT="[Text]" custT="1"/>
      <dgm:spPr>
        <a:ln>
          <a:solidFill>
            <a:srgbClr val="898989"/>
          </a:solidFill>
        </a:ln>
      </dgm:spPr>
      <dgm:t>
        <a:bodyPr/>
        <a:lstStyle/>
        <a:p>
          <a:r>
            <a:rPr lang="en-US" sz="1400" dirty="0">
              <a:solidFill>
                <a:srgbClr val="595959"/>
              </a:solidFill>
            </a:rPr>
            <a:t>Use data from the plans inform category management</a:t>
          </a:r>
        </a:p>
        <a:p>
          <a:endParaRPr lang="en-US" sz="1400" dirty="0">
            <a:solidFill>
              <a:srgbClr val="595959"/>
            </a:solidFill>
          </a:endParaRPr>
        </a:p>
      </dgm:t>
    </dgm:pt>
    <dgm:pt modelId="{020301B5-2608-4D93-A850-1D7071B86002}" type="parTrans" cxnId="{1459DA05-9B63-4459-86A5-2C92ED8AD0C5}">
      <dgm:prSet/>
      <dgm:spPr/>
      <dgm:t>
        <a:bodyPr/>
        <a:lstStyle/>
        <a:p>
          <a:endParaRPr lang="en-GB" sz="1400"/>
        </a:p>
      </dgm:t>
    </dgm:pt>
    <dgm:pt modelId="{3BDE1C00-4630-4351-A7C9-CF392C477300}" type="sibTrans" cxnId="{1459DA05-9B63-4459-86A5-2C92ED8AD0C5}">
      <dgm:prSet/>
      <dgm:spPr/>
      <dgm:t>
        <a:bodyPr/>
        <a:lstStyle/>
        <a:p>
          <a:endParaRPr lang="en-GB" sz="1400"/>
        </a:p>
      </dgm:t>
    </dgm:pt>
    <dgm:pt modelId="{6AAA331F-8CEB-4314-BA83-194FD95307DB}">
      <dgm:prSet phldrT="[Text]" custT="1"/>
      <dgm:spPr>
        <a:ln>
          <a:solidFill>
            <a:srgbClr val="898989"/>
          </a:solidFill>
        </a:ln>
      </dgm:spPr>
      <dgm:t>
        <a:bodyPr/>
        <a:lstStyle/>
        <a:p>
          <a:r>
            <a:rPr lang="en-US" sz="1400" dirty="0">
              <a:solidFill>
                <a:srgbClr val="595959"/>
              </a:solidFill>
            </a:rPr>
            <a:t>Modern Slavery Reporting</a:t>
          </a:r>
        </a:p>
      </dgm:t>
    </dgm:pt>
    <dgm:pt modelId="{04FCFAC3-922F-45C2-9C74-9F532AEAA0BE}" type="sibTrans" cxnId="{B3D134A4-6D2F-4D35-AC1C-1CD31E84002E}">
      <dgm:prSet/>
      <dgm:spPr/>
      <dgm:t>
        <a:bodyPr/>
        <a:lstStyle/>
        <a:p>
          <a:endParaRPr lang="en-GB" sz="1400"/>
        </a:p>
      </dgm:t>
    </dgm:pt>
    <dgm:pt modelId="{3EAF1A70-411E-4D82-A166-3920CB11DDE0}" type="parTrans" cxnId="{B3D134A4-6D2F-4D35-AC1C-1CD31E84002E}">
      <dgm:prSet/>
      <dgm:spPr/>
      <dgm:t>
        <a:bodyPr/>
        <a:lstStyle/>
        <a:p>
          <a:endParaRPr lang="en-GB" sz="1400"/>
        </a:p>
      </dgm:t>
    </dgm:pt>
    <dgm:pt modelId="{4279FCBA-10F2-469A-91E8-0BB51A727EAF}">
      <dgm:prSet custT="1"/>
      <dgm:spPr/>
      <dgm:t>
        <a:bodyPr/>
        <a:lstStyle/>
        <a:p>
          <a:endParaRPr lang="en-US" sz="1400" dirty="0">
            <a:solidFill>
              <a:srgbClr val="595959"/>
            </a:solidFill>
          </a:endParaRPr>
        </a:p>
      </dgm:t>
    </dgm:pt>
    <dgm:pt modelId="{2377B81C-167C-4A10-A0CD-BA24C74584DF}" type="parTrans" cxnId="{444AEEC0-EC63-4EB3-88FC-BB3CCFF24C5C}">
      <dgm:prSet/>
      <dgm:spPr/>
      <dgm:t>
        <a:bodyPr/>
        <a:lstStyle/>
        <a:p>
          <a:endParaRPr lang="en-GB"/>
        </a:p>
      </dgm:t>
    </dgm:pt>
    <dgm:pt modelId="{E5CE20E9-5911-444B-AE61-33482415D8B8}" type="sibTrans" cxnId="{444AEEC0-EC63-4EB3-88FC-BB3CCFF24C5C}">
      <dgm:prSet/>
      <dgm:spPr/>
      <dgm:t>
        <a:bodyPr/>
        <a:lstStyle/>
        <a:p>
          <a:endParaRPr lang="en-GB"/>
        </a:p>
      </dgm:t>
    </dgm:pt>
    <dgm:pt modelId="{53A42300-9425-4313-9C2D-4C601D1E29A0}">
      <dgm:prSet custT="1"/>
      <dgm:spPr/>
      <dgm:t>
        <a:bodyPr/>
        <a:lstStyle/>
        <a:p>
          <a:r>
            <a:rPr lang="en-US" sz="1400" dirty="0">
              <a:solidFill>
                <a:srgbClr val="595959"/>
              </a:solidFill>
            </a:rPr>
            <a:t>Carbon Reduction</a:t>
          </a:r>
        </a:p>
      </dgm:t>
    </dgm:pt>
    <dgm:pt modelId="{E436469B-F481-45E0-BE70-621E9603533F}" type="parTrans" cxnId="{24081A22-7D97-4172-B20D-879DBC2A5010}">
      <dgm:prSet/>
      <dgm:spPr/>
      <dgm:t>
        <a:bodyPr/>
        <a:lstStyle/>
        <a:p>
          <a:endParaRPr lang="en-GB"/>
        </a:p>
      </dgm:t>
    </dgm:pt>
    <dgm:pt modelId="{6BC506A0-C9D7-43A9-AAF0-ED26641835FF}" type="sibTrans" cxnId="{24081A22-7D97-4172-B20D-879DBC2A5010}">
      <dgm:prSet/>
      <dgm:spPr/>
      <dgm:t>
        <a:bodyPr/>
        <a:lstStyle/>
        <a:p>
          <a:endParaRPr lang="en-GB"/>
        </a:p>
      </dgm:t>
    </dgm:pt>
    <dgm:pt modelId="{DF536EDF-52D2-4639-8C3B-740BBF524A93}">
      <dgm:prSet custT="1"/>
      <dgm:spPr/>
      <dgm:t>
        <a:bodyPr/>
        <a:lstStyle/>
        <a:p>
          <a:endParaRPr lang="en-US" sz="1400" dirty="0">
            <a:solidFill>
              <a:srgbClr val="595959"/>
            </a:solidFill>
          </a:endParaRPr>
        </a:p>
      </dgm:t>
    </dgm:pt>
    <dgm:pt modelId="{A8C52B55-3083-45E9-80E2-5A90481461BD}" type="parTrans" cxnId="{BB830B6D-CEEF-4DA7-98D0-088517FE7B02}">
      <dgm:prSet/>
      <dgm:spPr/>
      <dgm:t>
        <a:bodyPr/>
        <a:lstStyle/>
        <a:p>
          <a:endParaRPr lang="en-GB"/>
        </a:p>
      </dgm:t>
    </dgm:pt>
    <dgm:pt modelId="{A2DE84BC-9499-438A-92C1-94ABB6EB4412}" type="sibTrans" cxnId="{BB830B6D-CEEF-4DA7-98D0-088517FE7B02}">
      <dgm:prSet/>
      <dgm:spPr/>
      <dgm:t>
        <a:bodyPr/>
        <a:lstStyle/>
        <a:p>
          <a:endParaRPr lang="en-GB"/>
        </a:p>
      </dgm:t>
    </dgm:pt>
    <dgm:pt modelId="{619E6EBE-D3FF-4C44-9F04-B0E64481B4AF}">
      <dgm:prSet custT="1"/>
      <dgm:spPr/>
      <dgm:t>
        <a:bodyPr/>
        <a:lstStyle/>
        <a:p>
          <a:r>
            <a:rPr lang="en-US" sz="1400" dirty="0">
              <a:solidFill>
                <a:srgbClr val="595959"/>
              </a:solidFill>
            </a:rPr>
            <a:t>Contribution to the SDGs</a:t>
          </a:r>
        </a:p>
      </dgm:t>
    </dgm:pt>
    <dgm:pt modelId="{427DC805-8E7B-479A-940C-7E8E41B5E7AE}" type="parTrans" cxnId="{AE018B51-E146-45E0-83EE-8CC22E5D3A16}">
      <dgm:prSet/>
      <dgm:spPr/>
      <dgm:t>
        <a:bodyPr/>
        <a:lstStyle/>
        <a:p>
          <a:endParaRPr lang="en-GB"/>
        </a:p>
      </dgm:t>
    </dgm:pt>
    <dgm:pt modelId="{DB04CCAC-C106-47A1-9BA0-A9A49904A2FC}" type="sibTrans" cxnId="{AE018B51-E146-45E0-83EE-8CC22E5D3A16}">
      <dgm:prSet/>
      <dgm:spPr/>
      <dgm:t>
        <a:bodyPr/>
        <a:lstStyle/>
        <a:p>
          <a:endParaRPr lang="en-GB"/>
        </a:p>
      </dgm:t>
    </dgm:pt>
    <dgm:pt modelId="{9DA93BC0-7F8D-4D17-905B-F176D89BF233}">
      <dgm:prSet custT="1"/>
      <dgm:spPr/>
      <dgm:t>
        <a:bodyPr/>
        <a:lstStyle/>
        <a:p>
          <a:r>
            <a:rPr lang="en-GB" sz="1400" dirty="0">
              <a:solidFill>
                <a:srgbClr val="595959"/>
              </a:solidFill>
            </a:rPr>
            <a:t>A plan they can use with all public sector clients</a:t>
          </a:r>
        </a:p>
      </dgm:t>
    </dgm:pt>
    <dgm:pt modelId="{35240EFA-842E-47AD-922C-1DEBD4F70683}" type="parTrans" cxnId="{51740035-5A79-4441-85D6-05D0D08E3D07}">
      <dgm:prSet/>
      <dgm:spPr/>
      <dgm:t>
        <a:bodyPr/>
        <a:lstStyle/>
        <a:p>
          <a:endParaRPr lang="en-GB"/>
        </a:p>
      </dgm:t>
    </dgm:pt>
    <dgm:pt modelId="{CE41B235-348B-4118-9C05-C2083A99ABF3}" type="sibTrans" cxnId="{51740035-5A79-4441-85D6-05D0D08E3D07}">
      <dgm:prSet/>
      <dgm:spPr/>
      <dgm:t>
        <a:bodyPr/>
        <a:lstStyle/>
        <a:p>
          <a:endParaRPr lang="en-GB"/>
        </a:p>
      </dgm:t>
    </dgm:pt>
    <dgm:pt modelId="{3B49F486-4D9F-4667-9BF3-6206F9888F60}" type="pres">
      <dgm:prSet presAssocID="{BFC334D2-3C07-4005-A001-D47A38C64A9E}" presName="diagram" presStyleCnt="0">
        <dgm:presLayoutVars>
          <dgm:dir/>
          <dgm:animLvl val="lvl"/>
          <dgm:resizeHandles val="exact"/>
        </dgm:presLayoutVars>
      </dgm:prSet>
      <dgm:spPr/>
    </dgm:pt>
    <dgm:pt modelId="{4E0F4FA0-3B24-4C8B-A599-5C61743C2E7E}" type="pres">
      <dgm:prSet presAssocID="{EADDA2DB-6A86-497F-93E7-F0FED8ECAB15}" presName="compNode" presStyleCnt="0"/>
      <dgm:spPr/>
    </dgm:pt>
    <dgm:pt modelId="{D95B3584-F83D-4A21-809A-5C16E4D69247}" type="pres">
      <dgm:prSet presAssocID="{EADDA2DB-6A86-497F-93E7-F0FED8ECAB15}" presName="childRect" presStyleLbl="bgAcc1" presStyleIdx="0" presStyleCnt="3">
        <dgm:presLayoutVars>
          <dgm:bulletEnabled val="1"/>
        </dgm:presLayoutVars>
      </dgm:prSet>
      <dgm:spPr/>
    </dgm:pt>
    <dgm:pt modelId="{FDAC2A55-B591-4955-AF9A-320D622C31DB}" type="pres">
      <dgm:prSet presAssocID="{EADDA2DB-6A86-497F-93E7-F0FED8ECAB15}" presName="parentText" presStyleLbl="node1" presStyleIdx="0" presStyleCnt="0">
        <dgm:presLayoutVars>
          <dgm:chMax val="0"/>
          <dgm:bulletEnabled val="1"/>
        </dgm:presLayoutVars>
      </dgm:prSet>
      <dgm:spPr/>
    </dgm:pt>
    <dgm:pt modelId="{84EC599F-E25A-46A1-93BA-36405D3D50CF}" type="pres">
      <dgm:prSet presAssocID="{EADDA2DB-6A86-497F-93E7-F0FED8ECAB15}" presName="parentRect" presStyleLbl="alignNode1" presStyleIdx="0" presStyleCnt="3" custLinFactNeighborX="-232" custLinFactNeighborY="1382"/>
      <dgm:spPr/>
    </dgm:pt>
    <dgm:pt modelId="{E8E0D3E2-26AF-4F51-828B-CDD95BC8515E}" type="pres">
      <dgm:prSet presAssocID="{EADDA2DB-6A86-497F-93E7-F0FED8ECAB15}" presName="adorn" presStyleLbl="fgAccFollowNode1" presStyleIdx="0" presStyleCnt="3" custLinFactNeighborY="1002"/>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CB82024B-84D9-4E99-BB8D-A408D8A582DD}" type="pres">
      <dgm:prSet presAssocID="{789B0CAD-4473-483E-8D28-CA19CE7452C1}" presName="sibTrans" presStyleLbl="sibTrans2D1" presStyleIdx="0" presStyleCnt="0"/>
      <dgm:spPr/>
    </dgm:pt>
    <dgm:pt modelId="{A8212832-882E-4B9A-A292-F3F9F172DFD3}" type="pres">
      <dgm:prSet presAssocID="{DC0A1E4E-1A11-4C53-B78A-84A367DF512E}" presName="compNode" presStyleCnt="0"/>
      <dgm:spPr/>
    </dgm:pt>
    <dgm:pt modelId="{848D0103-BCBB-4667-BB71-4F18004584A6}" type="pres">
      <dgm:prSet presAssocID="{DC0A1E4E-1A11-4C53-B78A-84A367DF512E}" presName="childRect" presStyleLbl="bgAcc1" presStyleIdx="1" presStyleCnt="3">
        <dgm:presLayoutVars>
          <dgm:bulletEnabled val="1"/>
        </dgm:presLayoutVars>
      </dgm:prSet>
      <dgm:spPr/>
    </dgm:pt>
    <dgm:pt modelId="{446B482F-0233-4CF3-AB76-3B2F1D5D7133}" type="pres">
      <dgm:prSet presAssocID="{DC0A1E4E-1A11-4C53-B78A-84A367DF512E}" presName="parentText" presStyleLbl="node1" presStyleIdx="0" presStyleCnt="0">
        <dgm:presLayoutVars>
          <dgm:chMax val="0"/>
          <dgm:bulletEnabled val="1"/>
        </dgm:presLayoutVars>
      </dgm:prSet>
      <dgm:spPr/>
    </dgm:pt>
    <dgm:pt modelId="{FCA76398-0398-43BB-A256-908F8C4A48FD}" type="pres">
      <dgm:prSet presAssocID="{DC0A1E4E-1A11-4C53-B78A-84A367DF512E}" presName="parentRect" presStyleLbl="alignNode1" presStyleIdx="1" presStyleCnt="3"/>
      <dgm:spPr/>
    </dgm:pt>
    <dgm:pt modelId="{ADB9DEC7-3470-4E6F-BF89-6D3EC85C8D6E}" type="pres">
      <dgm:prSet presAssocID="{DC0A1E4E-1A11-4C53-B78A-84A367DF512E}" presName="adorn" presStyleLbl="fgAccFollowNod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6BAEDC0D-76F5-432F-BF4D-1E3D8FD78068}" type="pres">
      <dgm:prSet presAssocID="{4A00CC68-5D0D-4CE5-A113-EBF8EE54BBC8}" presName="sibTrans" presStyleLbl="sibTrans2D1" presStyleIdx="0" presStyleCnt="0"/>
      <dgm:spPr/>
    </dgm:pt>
    <dgm:pt modelId="{F2567517-B090-4DBA-813E-2371DC8F7BFA}" type="pres">
      <dgm:prSet presAssocID="{7EE54155-A674-44C1-B7C2-214CA78CB4C5}" presName="compNode" presStyleCnt="0"/>
      <dgm:spPr/>
    </dgm:pt>
    <dgm:pt modelId="{6E0D9CF0-AF07-42F7-9083-1C0ECB06C42A}" type="pres">
      <dgm:prSet presAssocID="{7EE54155-A674-44C1-B7C2-214CA78CB4C5}" presName="childRect" presStyleLbl="bgAcc1" presStyleIdx="2" presStyleCnt="3">
        <dgm:presLayoutVars>
          <dgm:bulletEnabled val="1"/>
        </dgm:presLayoutVars>
      </dgm:prSet>
      <dgm:spPr/>
    </dgm:pt>
    <dgm:pt modelId="{2986C443-2821-4580-8663-180C0C425165}" type="pres">
      <dgm:prSet presAssocID="{7EE54155-A674-44C1-B7C2-214CA78CB4C5}" presName="parentText" presStyleLbl="node1" presStyleIdx="0" presStyleCnt="0">
        <dgm:presLayoutVars>
          <dgm:chMax val="0"/>
          <dgm:bulletEnabled val="1"/>
        </dgm:presLayoutVars>
      </dgm:prSet>
      <dgm:spPr/>
    </dgm:pt>
    <dgm:pt modelId="{C82D85F7-6B26-4047-A459-EAC16A306D85}" type="pres">
      <dgm:prSet presAssocID="{7EE54155-A674-44C1-B7C2-214CA78CB4C5}" presName="parentRect" presStyleLbl="alignNode1" presStyleIdx="2" presStyleCnt="3"/>
      <dgm:spPr/>
    </dgm:pt>
    <dgm:pt modelId="{2292EE6B-2CF7-45AA-9AEB-3C22E95C5B76}" type="pres">
      <dgm:prSet presAssocID="{7EE54155-A674-44C1-B7C2-214CA78CB4C5}" presName="adorn" presStyleLbl="fgAccFollowNod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Lst>
  <dgm:cxnLst>
    <dgm:cxn modelId="{1F44B900-23DB-4B9B-AFDF-4CBA825F4599}" srcId="{DC0A1E4E-1A11-4C53-B78A-84A367DF512E}" destId="{19B451A3-27BE-46B3-B18E-FDD1BBD2FA24}" srcOrd="0" destOrd="0" parTransId="{109CE235-F73A-4649-AFF4-F24EC63E7A0E}" sibTransId="{1ED8E1F0-616A-4241-A49C-31E6F70CF955}"/>
    <dgm:cxn modelId="{1459DA05-9B63-4459-86A5-2C92ED8AD0C5}" srcId="{DC0A1E4E-1A11-4C53-B78A-84A367DF512E}" destId="{17F526E1-310B-4BFE-84A4-C98E2547E86A}" srcOrd="2" destOrd="0" parTransId="{020301B5-2608-4D93-A850-1D7071B86002}" sibTransId="{3BDE1C00-4630-4351-A7C9-CF392C477300}"/>
    <dgm:cxn modelId="{6654CD0D-0B69-4AC2-82E1-26AFFC7E2811}" type="presOf" srcId="{19B451A3-27BE-46B3-B18E-FDD1BBD2FA24}" destId="{848D0103-BCBB-4667-BB71-4F18004584A6}" srcOrd="0" destOrd="0" presId="urn:microsoft.com/office/officeart/2005/8/layout/bList2"/>
    <dgm:cxn modelId="{A4158512-32D0-4F02-BD24-0EDCA9E964BC}" type="presOf" srcId="{7EE54155-A674-44C1-B7C2-214CA78CB4C5}" destId="{C82D85F7-6B26-4047-A459-EAC16A306D85}" srcOrd="1" destOrd="0" presId="urn:microsoft.com/office/officeart/2005/8/layout/bList2"/>
    <dgm:cxn modelId="{7B754C17-4A58-4CCB-A87D-5CDA47002234}" type="presOf" srcId="{EADDA2DB-6A86-497F-93E7-F0FED8ECAB15}" destId="{FDAC2A55-B591-4955-AF9A-320D622C31DB}" srcOrd="0" destOrd="0" presId="urn:microsoft.com/office/officeart/2005/8/layout/bList2"/>
    <dgm:cxn modelId="{AE706318-D004-4849-89DC-6CA05B8BCF60}" srcId="{DC0A1E4E-1A11-4C53-B78A-84A367DF512E}" destId="{CBC59B9D-99EF-43FD-A208-9BC87ADF7F87}" srcOrd="1" destOrd="0" parTransId="{34443A0E-6404-42EE-AA0F-6BABC5337535}" sibTransId="{696D9511-77C1-4D77-AE9D-75915D81C128}"/>
    <dgm:cxn modelId="{24081A22-7D97-4172-B20D-879DBC2A5010}" srcId="{7EE54155-A674-44C1-B7C2-214CA78CB4C5}" destId="{53A42300-9425-4313-9C2D-4C601D1E29A0}" srcOrd="2" destOrd="0" parTransId="{E436469B-F481-45E0-BE70-621E9603533F}" sibTransId="{6BC506A0-C9D7-43A9-AAF0-ED26641835FF}"/>
    <dgm:cxn modelId="{B8F48F23-29BB-4026-AA29-13AC066B47B1}" type="presOf" srcId="{9DA93BC0-7F8D-4D17-905B-F176D89BF233}" destId="{D95B3584-F83D-4A21-809A-5C16E4D69247}" srcOrd="0" destOrd="2" presId="urn:microsoft.com/office/officeart/2005/8/layout/bList2"/>
    <dgm:cxn modelId="{037AA62F-D926-4E43-9BBA-E45896FFDCBB}" type="presOf" srcId="{4A00CC68-5D0D-4CE5-A113-EBF8EE54BBC8}" destId="{6BAEDC0D-76F5-432F-BF4D-1E3D8FD78068}" srcOrd="0" destOrd="0" presId="urn:microsoft.com/office/officeart/2005/8/layout/bList2"/>
    <dgm:cxn modelId="{C2C1B130-0DF6-4C3C-ADAA-8B0A4E7B7265}" type="presOf" srcId="{6AAA331F-8CEB-4314-BA83-194FD95307DB}" destId="{6E0D9CF0-AF07-42F7-9083-1C0ECB06C42A}" srcOrd="0" destOrd="1" presId="urn:microsoft.com/office/officeart/2005/8/layout/bList2"/>
    <dgm:cxn modelId="{51740035-5A79-4441-85D6-05D0D08E3D07}" srcId="{EADDA2DB-6A86-497F-93E7-F0FED8ECAB15}" destId="{9DA93BC0-7F8D-4D17-905B-F176D89BF233}" srcOrd="2" destOrd="0" parTransId="{35240EFA-842E-47AD-922C-1DEBD4F70683}" sibTransId="{CE41B235-348B-4118-9C05-C2083A99ABF3}"/>
    <dgm:cxn modelId="{D289A735-80F9-4177-B323-BE0BC5256626}" type="presOf" srcId="{CBC59B9D-99EF-43FD-A208-9BC87ADF7F87}" destId="{848D0103-BCBB-4667-BB71-4F18004584A6}" srcOrd="0" destOrd="1" presId="urn:microsoft.com/office/officeart/2005/8/layout/bList2"/>
    <dgm:cxn modelId="{2FE9525E-37AC-4710-A8AE-B31A509F7FBB}" type="presOf" srcId="{10AE37B6-B20B-4FC5-82D4-881C1655A9F7}" destId="{D95B3584-F83D-4A21-809A-5C16E4D69247}" srcOrd="0" destOrd="0" presId="urn:microsoft.com/office/officeart/2005/8/layout/bList2"/>
    <dgm:cxn modelId="{FC545D41-B479-45AA-A43C-9914777DCD6F}" type="presOf" srcId="{5FCBB635-66F2-4A9C-BD63-D3675A43922F}" destId="{6E0D9CF0-AF07-42F7-9083-1C0ECB06C42A}" srcOrd="0" destOrd="0" presId="urn:microsoft.com/office/officeart/2005/8/layout/bList2"/>
    <dgm:cxn modelId="{B71A6764-8C63-4AD8-941A-3FA5B124912D}" type="presOf" srcId="{17F526E1-310B-4BFE-84A4-C98E2547E86A}" destId="{848D0103-BCBB-4667-BB71-4F18004584A6}" srcOrd="0" destOrd="2" presId="urn:microsoft.com/office/officeart/2005/8/layout/bList2"/>
    <dgm:cxn modelId="{FB344E48-818E-47B3-AA64-26D9F8042F00}" srcId="{BFC334D2-3C07-4005-A001-D47A38C64A9E}" destId="{DC0A1E4E-1A11-4C53-B78A-84A367DF512E}" srcOrd="1" destOrd="0" parTransId="{F6E55C69-A128-4C3D-AE9C-A2693AFBA1BB}" sibTransId="{4A00CC68-5D0D-4CE5-A113-EBF8EE54BBC8}"/>
    <dgm:cxn modelId="{BB830B6D-CEEF-4DA7-98D0-088517FE7B02}" srcId="{7EE54155-A674-44C1-B7C2-214CA78CB4C5}" destId="{DF536EDF-52D2-4639-8C3B-740BBF524A93}" srcOrd="4" destOrd="0" parTransId="{A8C52B55-3083-45E9-80E2-5A90481461BD}" sibTransId="{A2DE84BC-9499-438A-92C1-94ABB6EB4412}"/>
    <dgm:cxn modelId="{7502F64E-DBD9-444E-9478-AA669D98E63F}" type="presOf" srcId="{DF536EDF-52D2-4639-8C3B-740BBF524A93}" destId="{6E0D9CF0-AF07-42F7-9083-1C0ECB06C42A}" srcOrd="0" destOrd="4" presId="urn:microsoft.com/office/officeart/2005/8/layout/bList2"/>
    <dgm:cxn modelId="{E5A8B370-ACE1-405B-B123-6EA15B2E0449}" type="presOf" srcId="{BFC334D2-3C07-4005-A001-D47A38C64A9E}" destId="{3B49F486-4D9F-4667-9BF3-6206F9888F60}" srcOrd="0" destOrd="0" presId="urn:microsoft.com/office/officeart/2005/8/layout/bList2"/>
    <dgm:cxn modelId="{AE018B51-E146-45E0-83EE-8CC22E5D3A16}" srcId="{7EE54155-A674-44C1-B7C2-214CA78CB4C5}" destId="{619E6EBE-D3FF-4C44-9F04-B0E64481B4AF}" srcOrd="3" destOrd="0" parTransId="{427DC805-8E7B-479A-940C-7E8E41B5E7AE}" sibTransId="{DB04CCAC-C106-47A1-9BA0-A9A49904A2FC}"/>
    <dgm:cxn modelId="{16D7F356-68CA-4133-B62A-E7D0039F98EB}" type="presOf" srcId="{DC0A1E4E-1A11-4C53-B78A-84A367DF512E}" destId="{FCA76398-0398-43BB-A256-908F8C4A48FD}" srcOrd="1" destOrd="0" presId="urn:microsoft.com/office/officeart/2005/8/layout/bList2"/>
    <dgm:cxn modelId="{39C63259-4338-4A98-86FE-9CD966145895}" srcId="{7EE54155-A674-44C1-B7C2-214CA78CB4C5}" destId="{5FCBB635-66F2-4A9C-BD63-D3675A43922F}" srcOrd="0" destOrd="0" parTransId="{8A16AFC7-D8FD-44EB-A4B0-F40E97A63EA2}" sibTransId="{C0485555-51A8-4BE5-BD81-556C1F7F992D}"/>
    <dgm:cxn modelId="{F7BDF77B-89DF-4D40-A428-E68AC1450B84}" type="presOf" srcId="{EADDA2DB-6A86-497F-93E7-F0FED8ECAB15}" destId="{84EC599F-E25A-46A1-93BA-36405D3D50CF}" srcOrd="1" destOrd="0" presId="urn:microsoft.com/office/officeart/2005/8/layout/bList2"/>
    <dgm:cxn modelId="{9DC55980-EECE-4569-9CE5-A182C3428E30}" srcId="{EADDA2DB-6A86-497F-93E7-F0FED8ECAB15}" destId="{43FEB83E-E7D4-4092-82FA-944F67C742B5}" srcOrd="3" destOrd="0" parTransId="{CF9DEC75-BF8F-4113-AA25-B43744530B98}" sibTransId="{36EDF092-43F7-471F-AA43-2E16EEAD4FBD}"/>
    <dgm:cxn modelId="{DEA83B81-7BA0-4568-B614-0C3DF91A90B8}" srcId="{EADDA2DB-6A86-497F-93E7-F0FED8ECAB15}" destId="{3AD350B9-8B3A-47C6-8392-4DF68E36B6FA}" srcOrd="1" destOrd="0" parTransId="{76D46DA9-26AD-4106-80B6-74CE52555488}" sibTransId="{66792B08-2DD2-45AA-B243-BFE3A8929037}"/>
    <dgm:cxn modelId="{95150F8F-4F4C-4508-B917-2D102750D320}" type="presOf" srcId="{53A42300-9425-4313-9C2D-4C601D1E29A0}" destId="{6E0D9CF0-AF07-42F7-9083-1C0ECB06C42A}" srcOrd="0" destOrd="2" presId="urn:microsoft.com/office/officeart/2005/8/layout/bList2"/>
    <dgm:cxn modelId="{B0F48C9E-C371-453B-8687-4CDEF2BC9F0F}" srcId="{BFC334D2-3C07-4005-A001-D47A38C64A9E}" destId="{EADDA2DB-6A86-497F-93E7-F0FED8ECAB15}" srcOrd="0" destOrd="0" parTransId="{E8E03C9F-6586-4974-8E79-8E50FC627403}" sibTransId="{789B0CAD-4473-483E-8D28-CA19CE7452C1}"/>
    <dgm:cxn modelId="{C1E051A2-B3B1-4904-9BD3-79261DC361AB}" type="presOf" srcId="{3AD350B9-8B3A-47C6-8392-4DF68E36B6FA}" destId="{D95B3584-F83D-4A21-809A-5C16E4D69247}" srcOrd="0" destOrd="1" presId="urn:microsoft.com/office/officeart/2005/8/layout/bList2"/>
    <dgm:cxn modelId="{B3D134A4-6D2F-4D35-AC1C-1CD31E84002E}" srcId="{7EE54155-A674-44C1-B7C2-214CA78CB4C5}" destId="{6AAA331F-8CEB-4314-BA83-194FD95307DB}" srcOrd="1" destOrd="0" parTransId="{3EAF1A70-411E-4D82-A166-3920CB11DDE0}" sibTransId="{04FCFAC3-922F-45C2-9C74-9F532AEAA0BE}"/>
    <dgm:cxn modelId="{913BFCA5-EAC7-4CA6-B2AB-25AF0F16E6A2}" type="presOf" srcId="{619E6EBE-D3FF-4C44-9F04-B0E64481B4AF}" destId="{6E0D9CF0-AF07-42F7-9083-1C0ECB06C42A}" srcOrd="0" destOrd="3" presId="urn:microsoft.com/office/officeart/2005/8/layout/bList2"/>
    <dgm:cxn modelId="{2D1E61AF-85F5-4F2B-99B0-ECF86E831214}" type="presOf" srcId="{4279FCBA-10F2-469A-91E8-0BB51A727EAF}" destId="{6E0D9CF0-AF07-42F7-9083-1C0ECB06C42A}" srcOrd="0" destOrd="5" presId="urn:microsoft.com/office/officeart/2005/8/layout/bList2"/>
    <dgm:cxn modelId="{444AEEC0-EC63-4EB3-88FC-BB3CCFF24C5C}" srcId="{7EE54155-A674-44C1-B7C2-214CA78CB4C5}" destId="{4279FCBA-10F2-469A-91E8-0BB51A727EAF}" srcOrd="5" destOrd="0" parTransId="{2377B81C-167C-4A10-A0CD-BA24C74584DF}" sibTransId="{E5CE20E9-5911-444B-AE61-33482415D8B8}"/>
    <dgm:cxn modelId="{C1F7B5C8-F12A-4360-959E-B3A2299685B2}" srcId="{BFC334D2-3C07-4005-A001-D47A38C64A9E}" destId="{7EE54155-A674-44C1-B7C2-214CA78CB4C5}" srcOrd="2" destOrd="0" parTransId="{B741DFD3-8EEF-4B03-AE87-5E1B8D84C19B}" sibTransId="{B5D9EECA-6C4C-4F6E-9C5A-78C50E33ACF9}"/>
    <dgm:cxn modelId="{1C7103DA-D1F6-491E-99B0-EF2C17FAC19A}" type="presOf" srcId="{DC0A1E4E-1A11-4C53-B78A-84A367DF512E}" destId="{446B482F-0233-4CF3-AB76-3B2F1D5D7133}" srcOrd="0" destOrd="0" presId="urn:microsoft.com/office/officeart/2005/8/layout/bList2"/>
    <dgm:cxn modelId="{7C0A5ADC-4EA8-4909-A6CA-144029DCB450}" type="presOf" srcId="{43FEB83E-E7D4-4092-82FA-944F67C742B5}" destId="{D95B3584-F83D-4A21-809A-5C16E4D69247}" srcOrd="0" destOrd="3" presId="urn:microsoft.com/office/officeart/2005/8/layout/bList2"/>
    <dgm:cxn modelId="{C32FC5E5-ACD1-48AD-8633-51F205B4388E}" type="presOf" srcId="{789B0CAD-4473-483E-8D28-CA19CE7452C1}" destId="{CB82024B-84D9-4E99-BB8D-A408D8A582DD}" srcOrd="0" destOrd="0" presId="urn:microsoft.com/office/officeart/2005/8/layout/bList2"/>
    <dgm:cxn modelId="{2C0D59EF-DE45-47F2-BCC3-DBDCB8D84F3B}" srcId="{EADDA2DB-6A86-497F-93E7-F0FED8ECAB15}" destId="{10AE37B6-B20B-4FC5-82D4-881C1655A9F7}" srcOrd="0" destOrd="0" parTransId="{63B1AC5D-3CB3-436F-9417-24E397AEE091}" sibTransId="{7BB7A4E6-D2AC-4006-BE57-FC53AB706322}"/>
    <dgm:cxn modelId="{739A16F5-04B3-40AC-ACC7-73C19DFE07E7}" type="presOf" srcId="{7EE54155-A674-44C1-B7C2-214CA78CB4C5}" destId="{2986C443-2821-4580-8663-180C0C425165}" srcOrd="0" destOrd="0" presId="urn:microsoft.com/office/officeart/2005/8/layout/bList2"/>
    <dgm:cxn modelId="{D3C0BCDD-3101-4F18-B34C-EFAA7A9A0BA3}" type="presParOf" srcId="{3B49F486-4D9F-4667-9BF3-6206F9888F60}" destId="{4E0F4FA0-3B24-4C8B-A599-5C61743C2E7E}" srcOrd="0" destOrd="0" presId="urn:microsoft.com/office/officeart/2005/8/layout/bList2"/>
    <dgm:cxn modelId="{72625D33-9474-4672-BA2E-1FEDF6A48D6F}" type="presParOf" srcId="{4E0F4FA0-3B24-4C8B-A599-5C61743C2E7E}" destId="{D95B3584-F83D-4A21-809A-5C16E4D69247}" srcOrd="0" destOrd="0" presId="urn:microsoft.com/office/officeart/2005/8/layout/bList2"/>
    <dgm:cxn modelId="{D5005DFA-04FD-480D-A6AD-AE7D214C62DB}" type="presParOf" srcId="{4E0F4FA0-3B24-4C8B-A599-5C61743C2E7E}" destId="{FDAC2A55-B591-4955-AF9A-320D622C31DB}" srcOrd="1" destOrd="0" presId="urn:microsoft.com/office/officeart/2005/8/layout/bList2"/>
    <dgm:cxn modelId="{4259A998-89C8-446C-818C-DE950AFD0C43}" type="presParOf" srcId="{4E0F4FA0-3B24-4C8B-A599-5C61743C2E7E}" destId="{84EC599F-E25A-46A1-93BA-36405D3D50CF}" srcOrd="2" destOrd="0" presId="urn:microsoft.com/office/officeart/2005/8/layout/bList2"/>
    <dgm:cxn modelId="{B33AC933-8D73-4F97-88BD-1CE530E53D5B}" type="presParOf" srcId="{4E0F4FA0-3B24-4C8B-A599-5C61743C2E7E}" destId="{E8E0D3E2-26AF-4F51-828B-CDD95BC8515E}" srcOrd="3" destOrd="0" presId="urn:microsoft.com/office/officeart/2005/8/layout/bList2"/>
    <dgm:cxn modelId="{63459EC7-9154-4F80-8C62-54B8487679F5}" type="presParOf" srcId="{3B49F486-4D9F-4667-9BF3-6206F9888F60}" destId="{CB82024B-84D9-4E99-BB8D-A408D8A582DD}" srcOrd="1" destOrd="0" presId="urn:microsoft.com/office/officeart/2005/8/layout/bList2"/>
    <dgm:cxn modelId="{A294D948-7CCF-4513-8992-EB79A41C7BFA}" type="presParOf" srcId="{3B49F486-4D9F-4667-9BF3-6206F9888F60}" destId="{A8212832-882E-4B9A-A292-F3F9F172DFD3}" srcOrd="2" destOrd="0" presId="urn:microsoft.com/office/officeart/2005/8/layout/bList2"/>
    <dgm:cxn modelId="{06B11DD3-853B-4DBF-930F-C1E5AD91BA53}" type="presParOf" srcId="{A8212832-882E-4B9A-A292-F3F9F172DFD3}" destId="{848D0103-BCBB-4667-BB71-4F18004584A6}" srcOrd="0" destOrd="0" presId="urn:microsoft.com/office/officeart/2005/8/layout/bList2"/>
    <dgm:cxn modelId="{EEEF3C94-0393-4E0A-AB21-BE2627A32DB3}" type="presParOf" srcId="{A8212832-882E-4B9A-A292-F3F9F172DFD3}" destId="{446B482F-0233-4CF3-AB76-3B2F1D5D7133}" srcOrd="1" destOrd="0" presId="urn:microsoft.com/office/officeart/2005/8/layout/bList2"/>
    <dgm:cxn modelId="{AE57581F-E3C5-4B6B-A8F7-AD21C9B8670C}" type="presParOf" srcId="{A8212832-882E-4B9A-A292-F3F9F172DFD3}" destId="{FCA76398-0398-43BB-A256-908F8C4A48FD}" srcOrd="2" destOrd="0" presId="urn:microsoft.com/office/officeart/2005/8/layout/bList2"/>
    <dgm:cxn modelId="{D80AC0ED-CADE-442D-83C2-491BBA05A584}" type="presParOf" srcId="{A8212832-882E-4B9A-A292-F3F9F172DFD3}" destId="{ADB9DEC7-3470-4E6F-BF89-6D3EC85C8D6E}" srcOrd="3" destOrd="0" presId="urn:microsoft.com/office/officeart/2005/8/layout/bList2"/>
    <dgm:cxn modelId="{51D72FF7-1238-4EC8-8F75-D45F89220BE4}" type="presParOf" srcId="{3B49F486-4D9F-4667-9BF3-6206F9888F60}" destId="{6BAEDC0D-76F5-432F-BF4D-1E3D8FD78068}" srcOrd="3" destOrd="0" presId="urn:microsoft.com/office/officeart/2005/8/layout/bList2"/>
    <dgm:cxn modelId="{F462C1B5-0F17-406E-A773-CB2150E49B4D}" type="presParOf" srcId="{3B49F486-4D9F-4667-9BF3-6206F9888F60}" destId="{F2567517-B090-4DBA-813E-2371DC8F7BFA}" srcOrd="4" destOrd="0" presId="urn:microsoft.com/office/officeart/2005/8/layout/bList2"/>
    <dgm:cxn modelId="{6BC27BBE-34A9-4B3C-95F9-4F1F744F4B81}" type="presParOf" srcId="{F2567517-B090-4DBA-813E-2371DC8F7BFA}" destId="{6E0D9CF0-AF07-42F7-9083-1C0ECB06C42A}" srcOrd="0" destOrd="0" presId="urn:microsoft.com/office/officeart/2005/8/layout/bList2"/>
    <dgm:cxn modelId="{084C8D89-48FF-43F9-A5DB-039531964E72}" type="presParOf" srcId="{F2567517-B090-4DBA-813E-2371DC8F7BFA}" destId="{2986C443-2821-4580-8663-180C0C425165}" srcOrd="1" destOrd="0" presId="urn:microsoft.com/office/officeart/2005/8/layout/bList2"/>
    <dgm:cxn modelId="{F660AFCD-FEC8-43AB-82B8-B2651C4199F5}" type="presParOf" srcId="{F2567517-B090-4DBA-813E-2371DC8F7BFA}" destId="{C82D85F7-6B26-4047-A459-EAC16A306D85}" srcOrd="2" destOrd="0" presId="urn:microsoft.com/office/officeart/2005/8/layout/bList2"/>
    <dgm:cxn modelId="{EC06A0D8-CBF1-48A0-9EC2-28752FCD5149}" type="presParOf" srcId="{F2567517-B090-4DBA-813E-2371DC8F7BFA}" destId="{2292EE6B-2CF7-45AA-9AEB-3C22E95C5B7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5859C6-B3ED-40DD-8C19-4F3C0E35182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E8CCF74B-6EC7-4B9B-A940-4930E82369B0}">
      <dgm:prSet phldrT="[Text]" custT="1"/>
      <dgm:spPr>
        <a:solidFill>
          <a:srgbClr val="009DE2"/>
        </a:solidFill>
        <a:ln>
          <a:solidFill>
            <a:srgbClr val="3B6D6A"/>
          </a:solidFill>
        </a:ln>
      </dgm:spPr>
      <dgm:t>
        <a:bodyPr/>
        <a:lstStyle/>
        <a:p>
          <a:r>
            <a:rPr lang="en-GB" sz="1600" b="1" dirty="0">
              <a:latin typeface="Cambria" panose="02040503050406030204" pitchFamily="18" charset="0"/>
            </a:rPr>
            <a:t>About the supplier</a:t>
          </a:r>
        </a:p>
      </dgm:t>
    </dgm:pt>
    <dgm:pt modelId="{D8614747-54E0-4323-8E26-CF8982985488}" type="parTrans" cxnId="{C7EA4316-FDE4-4E23-A849-8311681CDE33}">
      <dgm:prSet/>
      <dgm:spPr/>
      <dgm:t>
        <a:bodyPr/>
        <a:lstStyle/>
        <a:p>
          <a:endParaRPr lang="en-GB"/>
        </a:p>
      </dgm:t>
    </dgm:pt>
    <dgm:pt modelId="{EAF2606A-1DB7-4B21-BA90-882F1496BBA7}" type="sibTrans" cxnId="{C7EA4316-FDE4-4E23-A849-8311681CDE33}">
      <dgm:prSet/>
      <dgm:spPr/>
      <dgm:t>
        <a:bodyPr/>
        <a:lstStyle/>
        <a:p>
          <a:endParaRPr lang="en-GB"/>
        </a:p>
      </dgm:t>
    </dgm:pt>
    <dgm:pt modelId="{DB948457-B0C7-4C75-9570-D26D6E30881D}">
      <dgm:prSet phldrT="[Text]"/>
      <dgm:spPr>
        <a:ln>
          <a:solidFill>
            <a:srgbClr val="3B6D6A"/>
          </a:solidFill>
        </a:ln>
      </dgm:spPr>
      <dgm:t>
        <a:bodyPr/>
        <a:lstStyle/>
        <a:p>
          <a:r>
            <a:rPr lang="en-GB" dirty="0">
              <a:solidFill>
                <a:srgbClr val="3E3E3C"/>
              </a:solidFill>
              <a:latin typeface="Cambria" panose="02040503050406030204" pitchFamily="18" charset="0"/>
            </a:rPr>
            <a:t>Size, location, type of business</a:t>
          </a:r>
        </a:p>
      </dgm:t>
    </dgm:pt>
    <dgm:pt modelId="{A2BBB13C-B26D-42C5-873D-3120DF206791}" type="parTrans" cxnId="{4AF55BEB-4A12-4910-AC85-43B0C7FF4C1D}">
      <dgm:prSet/>
      <dgm:spPr/>
      <dgm:t>
        <a:bodyPr/>
        <a:lstStyle/>
        <a:p>
          <a:endParaRPr lang="en-GB"/>
        </a:p>
      </dgm:t>
    </dgm:pt>
    <dgm:pt modelId="{0E58ECEF-3CAC-43B2-B140-D3441A832281}" type="sibTrans" cxnId="{4AF55BEB-4A12-4910-AC85-43B0C7FF4C1D}">
      <dgm:prSet/>
      <dgm:spPr/>
      <dgm:t>
        <a:bodyPr/>
        <a:lstStyle/>
        <a:p>
          <a:endParaRPr lang="en-GB"/>
        </a:p>
      </dgm:t>
    </dgm:pt>
    <dgm:pt modelId="{C4FEE13D-A147-4FD6-AD3C-DE6AF5BC569E}">
      <dgm:prSet phldrT="[Text]"/>
      <dgm:spPr>
        <a:ln>
          <a:solidFill>
            <a:srgbClr val="3B6D6A"/>
          </a:solidFill>
        </a:ln>
      </dgm:spPr>
      <dgm:t>
        <a:bodyPr/>
        <a:lstStyle/>
        <a:p>
          <a:r>
            <a:rPr lang="en-GB" dirty="0">
              <a:solidFill>
                <a:srgbClr val="3E3E3C"/>
              </a:solidFill>
              <a:latin typeface="Cambria" panose="02040503050406030204" pitchFamily="18" charset="0"/>
            </a:rPr>
            <a:t>Goods or services, who they supply</a:t>
          </a:r>
        </a:p>
      </dgm:t>
    </dgm:pt>
    <dgm:pt modelId="{84E58DB9-6AED-4782-B809-7049C831C6DB}" type="parTrans" cxnId="{F0DB282F-4161-4CA1-84FE-D5925620614A}">
      <dgm:prSet/>
      <dgm:spPr/>
      <dgm:t>
        <a:bodyPr/>
        <a:lstStyle/>
        <a:p>
          <a:endParaRPr lang="en-GB"/>
        </a:p>
      </dgm:t>
    </dgm:pt>
    <dgm:pt modelId="{28063C65-232A-4EE1-8636-498293C0B99F}" type="sibTrans" cxnId="{F0DB282F-4161-4CA1-84FE-D5925620614A}">
      <dgm:prSet/>
      <dgm:spPr/>
      <dgm:t>
        <a:bodyPr/>
        <a:lstStyle/>
        <a:p>
          <a:endParaRPr lang="en-GB"/>
        </a:p>
      </dgm:t>
    </dgm:pt>
    <dgm:pt modelId="{6C2C42CE-C7E3-4DCA-95C1-FC4739A95B2E}">
      <dgm:prSet phldrT="[Text]" custT="1"/>
      <dgm:spPr>
        <a:solidFill>
          <a:srgbClr val="009DE2"/>
        </a:solidFill>
        <a:ln>
          <a:solidFill>
            <a:srgbClr val="3B6D6A"/>
          </a:solidFill>
        </a:ln>
      </dgm:spPr>
      <dgm:t>
        <a:bodyPr/>
        <a:lstStyle/>
        <a:p>
          <a:endParaRPr lang="en-GB" sz="1600" b="1" dirty="0"/>
        </a:p>
        <a:p>
          <a:r>
            <a:rPr lang="en-GB" sz="1600" b="1" dirty="0">
              <a:latin typeface="Cambria" panose="02040503050406030204" pitchFamily="18" charset="0"/>
            </a:rPr>
            <a:t>Select key business issues</a:t>
          </a:r>
        </a:p>
      </dgm:t>
    </dgm:pt>
    <dgm:pt modelId="{AC7389A7-9E41-4340-A0FE-D96C113A0B0E}" type="parTrans" cxnId="{6BE5AB6D-C5FD-4A9A-89D2-EE52FB7094F1}">
      <dgm:prSet/>
      <dgm:spPr/>
      <dgm:t>
        <a:bodyPr/>
        <a:lstStyle/>
        <a:p>
          <a:endParaRPr lang="en-GB"/>
        </a:p>
      </dgm:t>
    </dgm:pt>
    <dgm:pt modelId="{F4790475-4F80-48A7-B837-BE02B125B329}" type="sibTrans" cxnId="{6BE5AB6D-C5FD-4A9A-89D2-EE52FB7094F1}">
      <dgm:prSet/>
      <dgm:spPr/>
      <dgm:t>
        <a:bodyPr/>
        <a:lstStyle/>
        <a:p>
          <a:endParaRPr lang="en-GB"/>
        </a:p>
      </dgm:t>
    </dgm:pt>
    <dgm:pt modelId="{B57BE583-6FB7-4B97-A2C5-8207D59BB9B9}">
      <dgm:prSet phldrT="[Text]"/>
      <dgm:spPr>
        <a:ln>
          <a:solidFill>
            <a:srgbClr val="3B6D6A"/>
          </a:solidFill>
        </a:ln>
      </dgm:spPr>
      <dgm:t>
        <a:bodyPr/>
        <a:lstStyle/>
        <a:p>
          <a:r>
            <a:rPr lang="en-GB" dirty="0">
              <a:solidFill>
                <a:srgbClr val="3E3E3C"/>
              </a:solidFill>
              <a:latin typeface="Cambria" panose="02040503050406030204" pitchFamily="18" charset="0"/>
            </a:rPr>
            <a:t>Looking at the type of business what are the material issues associated with their business activity</a:t>
          </a:r>
        </a:p>
      </dgm:t>
    </dgm:pt>
    <dgm:pt modelId="{C94302BE-DE29-4DF6-A96B-65E1F7E302EB}" type="parTrans" cxnId="{250E3062-19AC-4355-9B86-31D4207631D7}">
      <dgm:prSet/>
      <dgm:spPr/>
      <dgm:t>
        <a:bodyPr/>
        <a:lstStyle/>
        <a:p>
          <a:endParaRPr lang="en-GB"/>
        </a:p>
      </dgm:t>
    </dgm:pt>
    <dgm:pt modelId="{ECC59805-131B-4816-BCA7-CC5AC0D35B58}" type="sibTrans" cxnId="{250E3062-19AC-4355-9B86-31D4207631D7}">
      <dgm:prSet/>
      <dgm:spPr/>
      <dgm:t>
        <a:bodyPr/>
        <a:lstStyle/>
        <a:p>
          <a:endParaRPr lang="en-GB"/>
        </a:p>
      </dgm:t>
    </dgm:pt>
    <dgm:pt modelId="{AC6097BB-4F1A-4750-A3CA-530BC19BB93D}">
      <dgm:prSet phldrT="[Text]"/>
      <dgm:spPr>
        <a:ln>
          <a:solidFill>
            <a:srgbClr val="3B6D6A"/>
          </a:solidFill>
        </a:ln>
      </dgm:spPr>
      <dgm:t>
        <a:bodyPr/>
        <a:lstStyle/>
        <a:p>
          <a:r>
            <a:rPr lang="en-GB" dirty="0">
              <a:solidFill>
                <a:srgbClr val="3E3E3C"/>
              </a:solidFill>
              <a:latin typeface="Cambria" panose="02040503050406030204" pitchFamily="18" charset="0"/>
            </a:rPr>
            <a:t>Can add edit existing issues of add new issues if they are not already suggested</a:t>
          </a:r>
        </a:p>
      </dgm:t>
    </dgm:pt>
    <dgm:pt modelId="{E3F19162-9F8B-4143-AE83-02A0FEA3EA79}" type="parTrans" cxnId="{720DCE89-77D0-4B0F-880B-A6B128D1A349}">
      <dgm:prSet/>
      <dgm:spPr/>
      <dgm:t>
        <a:bodyPr/>
        <a:lstStyle/>
        <a:p>
          <a:endParaRPr lang="en-GB"/>
        </a:p>
      </dgm:t>
    </dgm:pt>
    <dgm:pt modelId="{5950957B-B31F-4EFF-BC54-C0057D3C4897}" type="sibTrans" cxnId="{720DCE89-77D0-4B0F-880B-A6B128D1A349}">
      <dgm:prSet/>
      <dgm:spPr/>
      <dgm:t>
        <a:bodyPr/>
        <a:lstStyle/>
        <a:p>
          <a:endParaRPr lang="en-GB"/>
        </a:p>
      </dgm:t>
    </dgm:pt>
    <dgm:pt modelId="{285D3A3F-244F-41F5-9CEB-0AC1112CC211}">
      <dgm:prSet phldrT="[Text]" custT="1"/>
      <dgm:spPr>
        <a:solidFill>
          <a:srgbClr val="009DE2"/>
        </a:solidFill>
        <a:ln>
          <a:solidFill>
            <a:srgbClr val="3B6D6A"/>
          </a:solidFill>
        </a:ln>
      </dgm:spPr>
      <dgm:t>
        <a:bodyPr/>
        <a:lstStyle/>
        <a:p>
          <a:endParaRPr lang="en-GB" sz="1600" b="1" dirty="0">
            <a:latin typeface="Cambria" panose="02040503050406030204" pitchFamily="18" charset="0"/>
          </a:endParaRPr>
        </a:p>
        <a:p>
          <a:r>
            <a:rPr lang="en-GB" sz="1600" b="1" dirty="0">
              <a:latin typeface="Cambria" panose="02040503050406030204" pitchFamily="18" charset="0"/>
            </a:rPr>
            <a:t>Select actions to address the issues</a:t>
          </a:r>
        </a:p>
      </dgm:t>
    </dgm:pt>
    <dgm:pt modelId="{D8F6DBCA-67EB-4029-9B12-1223370E72A1}" type="parTrans" cxnId="{E70F4A51-9ECC-4817-A29D-11DC0EC0B399}">
      <dgm:prSet/>
      <dgm:spPr/>
      <dgm:t>
        <a:bodyPr/>
        <a:lstStyle/>
        <a:p>
          <a:endParaRPr lang="en-GB"/>
        </a:p>
      </dgm:t>
    </dgm:pt>
    <dgm:pt modelId="{CD743C13-2BBC-469A-957A-87AB8B13DCA0}" type="sibTrans" cxnId="{E70F4A51-9ECC-4817-A29D-11DC0EC0B399}">
      <dgm:prSet/>
      <dgm:spPr/>
      <dgm:t>
        <a:bodyPr/>
        <a:lstStyle/>
        <a:p>
          <a:endParaRPr lang="en-GB"/>
        </a:p>
      </dgm:t>
    </dgm:pt>
    <dgm:pt modelId="{9CCA509A-A532-4237-BC9F-22031BDCF5C6}">
      <dgm:prSet phldrT="[Text]"/>
      <dgm:spPr>
        <a:ln>
          <a:solidFill>
            <a:srgbClr val="3B6D6A"/>
          </a:solidFill>
        </a:ln>
      </dgm:spPr>
      <dgm:t>
        <a:bodyPr/>
        <a:lstStyle/>
        <a:p>
          <a:r>
            <a:rPr lang="en-GB" dirty="0">
              <a:solidFill>
                <a:srgbClr val="3E3E3C"/>
              </a:solidFill>
              <a:latin typeface="Cambria" panose="02040503050406030204" pitchFamily="18" charset="0"/>
            </a:rPr>
            <a:t>For every issue they choose the tool suggests actions they can take</a:t>
          </a:r>
        </a:p>
      </dgm:t>
    </dgm:pt>
    <dgm:pt modelId="{3A068596-88E5-4E5B-8B44-79A8DCAAC99D}" type="parTrans" cxnId="{5C77ABA2-E58E-4DFF-8663-F61F679A7CEA}">
      <dgm:prSet/>
      <dgm:spPr/>
      <dgm:t>
        <a:bodyPr/>
        <a:lstStyle/>
        <a:p>
          <a:endParaRPr lang="en-GB"/>
        </a:p>
      </dgm:t>
    </dgm:pt>
    <dgm:pt modelId="{7EB39377-F4ED-4C00-AF8C-FBF07A435CE6}" type="sibTrans" cxnId="{5C77ABA2-E58E-4DFF-8663-F61F679A7CEA}">
      <dgm:prSet/>
      <dgm:spPr/>
      <dgm:t>
        <a:bodyPr/>
        <a:lstStyle/>
        <a:p>
          <a:endParaRPr lang="en-GB"/>
        </a:p>
      </dgm:t>
    </dgm:pt>
    <dgm:pt modelId="{567D9750-8F81-456B-AE02-F332FFF792D9}">
      <dgm:prSet phldrT="[Text]"/>
      <dgm:spPr>
        <a:ln>
          <a:solidFill>
            <a:srgbClr val="3B6D6A"/>
          </a:solidFill>
        </a:ln>
      </dgm:spPr>
      <dgm:t>
        <a:bodyPr/>
        <a:lstStyle/>
        <a:p>
          <a:r>
            <a:rPr lang="en-GB" dirty="0">
              <a:solidFill>
                <a:srgbClr val="3E3E3C"/>
              </a:solidFill>
              <a:latin typeface="Cambria" panose="02040503050406030204" pitchFamily="18" charset="0"/>
            </a:rPr>
            <a:t>For every action they commit to they can provide evidence and tell us how they are progressing (not started, in progress, completed)</a:t>
          </a:r>
        </a:p>
      </dgm:t>
    </dgm:pt>
    <dgm:pt modelId="{2510F73F-3572-4587-BAD1-BF1539C0C08A}" type="parTrans" cxnId="{3A076F15-F3BA-4AB6-867D-65BD0DB1618C}">
      <dgm:prSet/>
      <dgm:spPr/>
      <dgm:t>
        <a:bodyPr/>
        <a:lstStyle/>
        <a:p>
          <a:endParaRPr lang="en-GB"/>
        </a:p>
      </dgm:t>
    </dgm:pt>
    <dgm:pt modelId="{4F3EC8FC-638E-4BF2-B34A-A57E248CADAA}" type="sibTrans" cxnId="{3A076F15-F3BA-4AB6-867D-65BD0DB1618C}">
      <dgm:prSet/>
      <dgm:spPr/>
      <dgm:t>
        <a:bodyPr/>
        <a:lstStyle/>
        <a:p>
          <a:endParaRPr lang="en-GB"/>
        </a:p>
      </dgm:t>
    </dgm:pt>
    <dgm:pt modelId="{559186F7-5F0B-40F2-8865-296673D9956D}">
      <dgm:prSet phldrT="[Text]"/>
      <dgm:spPr>
        <a:ln>
          <a:solidFill>
            <a:srgbClr val="3B6D6A"/>
          </a:solidFill>
        </a:ln>
      </dgm:spPr>
      <dgm:t>
        <a:bodyPr/>
        <a:lstStyle/>
        <a:p>
          <a:r>
            <a:rPr lang="en-GB" dirty="0">
              <a:solidFill>
                <a:srgbClr val="3E3E3C"/>
              </a:solidFill>
              <a:latin typeface="Cambria" panose="02040503050406030204" pitchFamily="18" charset="0"/>
            </a:rPr>
            <a:t>If they want to supply you</a:t>
          </a:r>
        </a:p>
      </dgm:t>
    </dgm:pt>
    <dgm:pt modelId="{E778F33C-8E64-408F-B984-537559B01522}" type="parTrans" cxnId="{70F95CFA-F4C8-400C-BE93-C06B05E20753}">
      <dgm:prSet/>
      <dgm:spPr/>
      <dgm:t>
        <a:bodyPr/>
        <a:lstStyle/>
        <a:p>
          <a:endParaRPr lang="en-GB"/>
        </a:p>
      </dgm:t>
    </dgm:pt>
    <dgm:pt modelId="{6FEA8223-685B-49D6-AB49-A3BC60663640}" type="sibTrans" cxnId="{70F95CFA-F4C8-400C-BE93-C06B05E20753}">
      <dgm:prSet/>
      <dgm:spPr/>
      <dgm:t>
        <a:bodyPr/>
        <a:lstStyle/>
        <a:p>
          <a:endParaRPr lang="en-GB"/>
        </a:p>
      </dgm:t>
    </dgm:pt>
    <dgm:pt modelId="{5EB1251C-488D-45ED-9388-D9546872459F}">
      <dgm:prSet phldrT="[Text]"/>
      <dgm:spPr>
        <a:ln>
          <a:solidFill>
            <a:srgbClr val="3B6D6A"/>
          </a:solidFill>
        </a:ln>
      </dgm:spPr>
      <dgm:t>
        <a:bodyPr/>
        <a:lstStyle/>
        <a:p>
          <a:r>
            <a:rPr lang="en-GB" dirty="0">
              <a:solidFill>
                <a:srgbClr val="3E3E3C"/>
              </a:solidFill>
              <a:latin typeface="Cambria" panose="02040503050406030204" pitchFamily="18" charset="0"/>
            </a:rPr>
            <a:t>The actions are based on the about the supplier section</a:t>
          </a:r>
        </a:p>
      </dgm:t>
    </dgm:pt>
    <dgm:pt modelId="{9956DA74-F11A-4265-B300-702016025EBE}" type="parTrans" cxnId="{E47D41D1-3DC5-4415-957B-D7DF59A4BD4D}">
      <dgm:prSet/>
      <dgm:spPr/>
      <dgm:t>
        <a:bodyPr/>
        <a:lstStyle/>
        <a:p>
          <a:endParaRPr lang="en-GB"/>
        </a:p>
      </dgm:t>
    </dgm:pt>
    <dgm:pt modelId="{E0F1CD41-1A76-47AF-A197-44CDBA91D047}" type="sibTrans" cxnId="{E47D41D1-3DC5-4415-957B-D7DF59A4BD4D}">
      <dgm:prSet/>
      <dgm:spPr/>
      <dgm:t>
        <a:bodyPr/>
        <a:lstStyle/>
        <a:p>
          <a:endParaRPr lang="en-GB"/>
        </a:p>
      </dgm:t>
    </dgm:pt>
    <dgm:pt modelId="{B47D58D9-F0A4-429C-BB26-342AE2DA8E39}" type="pres">
      <dgm:prSet presAssocID="{C95859C6-B3ED-40DD-8C19-4F3C0E351826}" presName="linearFlow" presStyleCnt="0">
        <dgm:presLayoutVars>
          <dgm:dir/>
          <dgm:animLvl val="lvl"/>
          <dgm:resizeHandles val="exact"/>
        </dgm:presLayoutVars>
      </dgm:prSet>
      <dgm:spPr/>
    </dgm:pt>
    <dgm:pt modelId="{589D95A6-46B6-46BA-8EC8-3C24D4805B65}" type="pres">
      <dgm:prSet presAssocID="{E8CCF74B-6EC7-4B9B-A940-4930E82369B0}" presName="composite" presStyleCnt="0"/>
      <dgm:spPr/>
    </dgm:pt>
    <dgm:pt modelId="{E3C7CAD5-B06E-4327-9F58-5E77D739DC88}" type="pres">
      <dgm:prSet presAssocID="{E8CCF74B-6EC7-4B9B-A940-4930E82369B0}" presName="parentText" presStyleLbl="alignNode1" presStyleIdx="0" presStyleCnt="3" custLinFactNeighborY="0">
        <dgm:presLayoutVars>
          <dgm:chMax val="1"/>
          <dgm:bulletEnabled val="1"/>
        </dgm:presLayoutVars>
      </dgm:prSet>
      <dgm:spPr/>
    </dgm:pt>
    <dgm:pt modelId="{FEAAD729-183A-4E0E-94B3-02A8DE5B41EA}" type="pres">
      <dgm:prSet presAssocID="{E8CCF74B-6EC7-4B9B-A940-4930E82369B0}" presName="descendantText" presStyleLbl="alignAcc1" presStyleIdx="0" presStyleCnt="3">
        <dgm:presLayoutVars>
          <dgm:bulletEnabled val="1"/>
        </dgm:presLayoutVars>
      </dgm:prSet>
      <dgm:spPr/>
    </dgm:pt>
    <dgm:pt modelId="{41CCEC9A-AD34-4912-B6B8-DE5269A97613}" type="pres">
      <dgm:prSet presAssocID="{EAF2606A-1DB7-4B21-BA90-882F1496BBA7}" presName="sp" presStyleCnt="0"/>
      <dgm:spPr/>
    </dgm:pt>
    <dgm:pt modelId="{9AD06989-C685-489C-9573-B0162FD84ACB}" type="pres">
      <dgm:prSet presAssocID="{6C2C42CE-C7E3-4DCA-95C1-FC4739A95B2E}" presName="composite" presStyleCnt="0"/>
      <dgm:spPr/>
    </dgm:pt>
    <dgm:pt modelId="{0D44BD0E-8011-48F9-968E-B1A5DBB5D255}" type="pres">
      <dgm:prSet presAssocID="{6C2C42CE-C7E3-4DCA-95C1-FC4739A95B2E}" presName="parentText" presStyleLbl="alignNode1" presStyleIdx="1" presStyleCnt="3">
        <dgm:presLayoutVars>
          <dgm:chMax val="1"/>
          <dgm:bulletEnabled val="1"/>
        </dgm:presLayoutVars>
      </dgm:prSet>
      <dgm:spPr/>
    </dgm:pt>
    <dgm:pt modelId="{EF702FED-5AF8-4493-BA04-A13E2B03425B}" type="pres">
      <dgm:prSet presAssocID="{6C2C42CE-C7E3-4DCA-95C1-FC4739A95B2E}" presName="descendantText" presStyleLbl="alignAcc1" presStyleIdx="1" presStyleCnt="3">
        <dgm:presLayoutVars>
          <dgm:bulletEnabled val="1"/>
        </dgm:presLayoutVars>
      </dgm:prSet>
      <dgm:spPr/>
    </dgm:pt>
    <dgm:pt modelId="{9CEB7B5A-0BF6-4B40-9341-62D2D9E0FFE2}" type="pres">
      <dgm:prSet presAssocID="{F4790475-4F80-48A7-B837-BE02B125B329}" presName="sp" presStyleCnt="0"/>
      <dgm:spPr/>
    </dgm:pt>
    <dgm:pt modelId="{0CA2FEF6-BD2B-4012-B5AB-3323E3BAF261}" type="pres">
      <dgm:prSet presAssocID="{285D3A3F-244F-41F5-9CEB-0AC1112CC211}" presName="composite" presStyleCnt="0"/>
      <dgm:spPr/>
    </dgm:pt>
    <dgm:pt modelId="{36190902-F964-4FE9-B704-880A5D58C4BC}" type="pres">
      <dgm:prSet presAssocID="{285D3A3F-244F-41F5-9CEB-0AC1112CC211}" presName="parentText" presStyleLbl="alignNode1" presStyleIdx="2" presStyleCnt="3">
        <dgm:presLayoutVars>
          <dgm:chMax val="1"/>
          <dgm:bulletEnabled val="1"/>
        </dgm:presLayoutVars>
      </dgm:prSet>
      <dgm:spPr/>
    </dgm:pt>
    <dgm:pt modelId="{C9988219-AADD-432B-95BC-A713048D6082}" type="pres">
      <dgm:prSet presAssocID="{285D3A3F-244F-41F5-9CEB-0AC1112CC211}" presName="descendantText" presStyleLbl="alignAcc1" presStyleIdx="2" presStyleCnt="3">
        <dgm:presLayoutVars>
          <dgm:bulletEnabled val="1"/>
        </dgm:presLayoutVars>
      </dgm:prSet>
      <dgm:spPr/>
    </dgm:pt>
  </dgm:ptLst>
  <dgm:cxnLst>
    <dgm:cxn modelId="{3B193D0F-4CD0-4644-B100-A4656A5AAFBC}" type="presOf" srcId="{E8CCF74B-6EC7-4B9B-A940-4930E82369B0}" destId="{E3C7CAD5-B06E-4327-9F58-5E77D739DC88}" srcOrd="0" destOrd="0" presId="urn:microsoft.com/office/officeart/2005/8/layout/chevron2"/>
    <dgm:cxn modelId="{3A076F15-F3BA-4AB6-867D-65BD0DB1618C}" srcId="{285D3A3F-244F-41F5-9CEB-0AC1112CC211}" destId="{567D9750-8F81-456B-AE02-F332FFF792D9}" srcOrd="2" destOrd="0" parTransId="{2510F73F-3572-4587-BAD1-BF1539C0C08A}" sibTransId="{4F3EC8FC-638E-4BF2-B34A-A57E248CADAA}"/>
    <dgm:cxn modelId="{C7EA4316-FDE4-4E23-A849-8311681CDE33}" srcId="{C95859C6-B3ED-40DD-8C19-4F3C0E351826}" destId="{E8CCF74B-6EC7-4B9B-A940-4930E82369B0}" srcOrd="0" destOrd="0" parTransId="{D8614747-54E0-4323-8E26-CF8982985488}" sibTransId="{EAF2606A-1DB7-4B21-BA90-882F1496BBA7}"/>
    <dgm:cxn modelId="{7674E428-CAE1-4EF2-9FAA-9BD80983AA7F}" type="presOf" srcId="{C4FEE13D-A147-4FD6-AD3C-DE6AF5BC569E}" destId="{FEAAD729-183A-4E0E-94B3-02A8DE5B41EA}" srcOrd="0" destOrd="1" presId="urn:microsoft.com/office/officeart/2005/8/layout/chevron2"/>
    <dgm:cxn modelId="{F0DB282F-4161-4CA1-84FE-D5925620614A}" srcId="{E8CCF74B-6EC7-4B9B-A940-4930E82369B0}" destId="{C4FEE13D-A147-4FD6-AD3C-DE6AF5BC569E}" srcOrd="1" destOrd="0" parTransId="{84E58DB9-6AED-4782-B809-7049C831C6DB}" sibTransId="{28063C65-232A-4EE1-8636-498293C0B99F}"/>
    <dgm:cxn modelId="{EE365234-D81C-4A08-A864-160EAA1DA414}" type="presOf" srcId="{6C2C42CE-C7E3-4DCA-95C1-FC4739A95B2E}" destId="{0D44BD0E-8011-48F9-968E-B1A5DBB5D255}" srcOrd="0" destOrd="0" presId="urn:microsoft.com/office/officeart/2005/8/layout/chevron2"/>
    <dgm:cxn modelId="{250E3062-19AC-4355-9B86-31D4207631D7}" srcId="{6C2C42CE-C7E3-4DCA-95C1-FC4739A95B2E}" destId="{B57BE583-6FB7-4B97-A2C5-8207D59BB9B9}" srcOrd="0" destOrd="0" parTransId="{C94302BE-DE29-4DF6-A96B-65E1F7E302EB}" sibTransId="{ECC59805-131B-4816-BCA7-CC5AC0D35B58}"/>
    <dgm:cxn modelId="{8223E448-C202-4281-9A21-B4A04C543B12}" type="presOf" srcId="{AC6097BB-4F1A-4750-A3CA-530BC19BB93D}" destId="{EF702FED-5AF8-4493-BA04-A13E2B03425B}" srcOrd="0" destOrd="1" presId="urn:microsoft.com/office/officeart/2005/8/layout/chevron2"/>
    <dgm:cxn modelId="{6BE5AB6D-C5FD-4A9A-89D2-EE52FB7094F1}" srcId="{C95859C6-B3ED-40DD-8C19-4F3C0E351826}" destId="{6C2C42CE-C7E3-4DCA-95C1-FC4739A95B2E}" srcOrd="1" destOrd="0" parTransId="{AC7389A7-9E41-4340-A0FE-D96C113A0B0E}" sibTransId="{F4790475-4F80-48A7-B837-BE02B125B329}"/>
    <dgm:cxn modelId="{C462A870-35E1-45FB-BE6A-45C5E77B4F8D}" type="presOf" srcId="{9CCA509A-A532-4237-BC9F-22031BDCF5C6}" destId="{C9988219-AADD-432B-95BC-A713048D6082}" srcOrd="0" destOrd="0" presId="urn:microsoft.com/office/officeart/2005/8/layout/chevron2"/>
    <dgm:cxn modelId="{E70F4A51-9ECC-4817-A29D-11DC0EC0B399}" srcId="{C95859C6-B3ED-40DD-8C19-4F3C0E351826}" destId="{285D3A3F-244F-41F5-9CEB-0AC1112CC211}" srcOrd="2" destOrd="0" parTransId="{D8F6DBCA-67EB-4029-9B12-1223370E72A1}" sibTransId="{CD743C13-2BBC-469A-957A-87AB8B13DCA0}"/>
    <dgm:cxn modelId="{4C284374-FDA4-412F-8989-767077BFA2CD}" type="presOf" srcId="{DB948457-B0C7-4C75-9570-D26D6E30881D}" destId="{FEAAD729-183A-4E0E-94B3-02A8DE5B41EA}" srcOrd="0" destOrd="0" presId="urn:microsoft.com/office/officeart/2005/8/layout/chevron2"/>
    <dgm:cxn modelId="{9A79F281-0EFE-48FB-91F8-DC76A30A1658}" type="presOf" srcId="{567D9750-8F81-456B-AE02-F332FFF792D9}" destId="{C9988219-AADD-432B-95BC-A713048D6082}" srcOrd="0" destOrd="2" presId="urn:microsoft.com/office/officeart/2005/8/layout/chevron2"/>
    <dgm:cxn modelId="{720DCE89-77D0-4B0F-880B-A6B128D1A349}" srcId="{6C2C42CE-C7E3-4DCA-95C1-FC4739A95B2E}" destId="{AC6097BB-4F1A-4750-A3CA-530BC19BB93D}" srcOrd="1" destOrd="0" parTransId="{E3F19162-9F8B-4143-AE83-02A0FEA3EA79}" sibTransId="{5950957B-B31F-4EFF-BC54-C0057D3C4897}"/>
    <dgm:cxn modelId="{5C77ABA2-E58E-4DFF-8663-F61F679A7CEA}" srcId="{285D3A3F-244F-41F5-9CEB-0AC1112CC211}" destId="{9CCA509A-A532-4237-BC9F-22031BDCF5C6}" srcOrd="0" destOrd="0" parTransId="{3A068596-88E5-4E5B-8B44-79A8DCAAC99D}" sibTransId="{7EB39377-F4ED-4C00-AF8C-FBF07A435CE6}"/>
    <dgm:cxn modelId="{1A0F97AD-DA93-4123-B3CB-4A85D4C4F72D}" type="presOf" srcId="{B57BE583-6FB7-4B97-A2C5-8207D59BB9B9}" destId="{EF702FED-5AF8-4493-BA04-A13E2B03425B}" srcOrd="0" destOrd="0" presId="urn:microsoft.com/office/officeart/2005/8/layout/chevron2"/>
    <dgm:cxn modelId="{5AA2B6B3-8F84-44F4-8913-E034A189CFF0}" type="presOf" srcId="{285D3A3F-244F-41F5-9CEB-0AC1112CC211}" destId="{36190902-F964-4FE9-B704-880A5D58C4BC}" srcOrd="0" destOrd="0" presId="urn:microsoft.com/office/officeart/2005/8/layout/chevron2"/>
    <dgm:cxn modelId="{61024AC0-1C7B-4E6F-934A-235E127C57DB}" type="presOf" srcId="{5EB1251C-488D-45ED-9388-D9546872459F}" destId="{C9988219-AADD-432B-95BC-A713048D6082}" srcOrd="0" destOrd="1" presId="urn:microsoft.com/office/officeart/2005/8/layout/chevron2"/>
    <dgm:cxn modelId="{9B6483CC-6DD8-465C-8F05-BF2AEC7C2550}" type="presOf" srcId="{559186F7-5F0B-40F2-8865-296673D9956D}" destId="{FEAAD729-183A-4E0E-94B3-02A8DE5B41EA}" srcOrd="0" destOrd="2" presId="urn:microsoft.com/office/officeart/2005/8/layout/chevron2"/>
    <dgm:cxn modelId="{E47D41D1-3DC5-4415-957B-D7DF59A4BD4D}" srcId="{285D3A3F-244F-41F5-9CEB-0AC1112CC211}" destId="{5EB1251C-488D-45ED-9388-D9546872459F}" srcOrd="1" destOrd="0" parTransId="{9956DA74-F11A-4265-B300-702016025EBE}" sibTransId="{E0F1CD41-1A76-47AF-A197-44CDBA91D047}"/>
    <dgm:cxn modelId="{D33EC5D4-74A4-4505-8225-0B6484DE4144}" type="presOf" srcId="{C95859C6-B3ED-40DD-8C19-4F3C0E351826}" destId="{B47D58D9-F0A4-429C-BB26-342AE2DA8E39}" srcOrd="0" destOrd="0" presId="urn:microsoft.com/office/officeart/2005/8/layout/chevron2"/>
    <dgm:cxn modelId="{4AF55BEB-4A12-4910-AC85-43B0C7FF4C1D}" srcId="{E8CCF74B-6EC7-4B9B-A940-4930E82369B0}" destId="{DB948457-B0C7-4C75-9570-D26D6E30881D}" srcOrd="0" destOrd="0" parTransId="{A2BBB13C-B26D-42C5-873D-3120DF206791}" sibTransId="{0E58ECEF-3CAC-43B2-B140-D3441A832281}"/>
    <dgm:cxn modelId="{70F95CFA-F4C8-400C-BE93-C06B05E20753}" srcId="{E8CCF74B-6EC7-4B9B-A940-4930E82369B0}" destId="{559186F7-5F0B-40F2-8865-296673D9956D}" srcOrd="2" destOrd="0" parTransId="{E778F33C-8E64-408F-B984-537559B01522}" sibTransId="{6FEA8223-685B-49D6-AB49-A3BC60663640}"/>
    <dgm:cxn modelId="{A61B11AC-D4A1-4300-B529-501F4E02E22B}" type="presParOf" srcId="{B47D58D9-F0A4-429C-BB26-342AE2DA8E39}" destId="{589D95A6-46B6-46BA-8EC8-3C24D4805B65}" srcOrd="0" destOrd="0" presId="urn:microsoft.com/office/officeart/2005/8/layout/chevron2"/>
    <dgm:cxn modelId="{C7CDD4D7-F74B-4822-A447-93F86CB4CC44}" type="presParOf" srcId="{589D95A6-46B6-46BA-8EC8-3C24D4805B65}" destId="{E3C7CAD5-B06E-4327-9F58-5E77D739DC88}" srcOrd="0" destOrd="0" presId="urn:microsoft.com/office/officeart/2005/8/layout/chevron2"/>
    <dgm:cxn modelId="{4427AD27-AEE5-487F-8ACA-556CB54A4689}" type="presParOf" srcId="{589D95A6-46B6-46BA-8EC8-3C24D4805B65}" destId="{FEAAD729-183A-4E0E-94B3-02A8DE5B41EA}" srcOrd="1" destOrd="0" presId="urn:microsoft.com/office/officeart/2005/8/layout/chevron2"/>
    <dgm:cxn modelId="{C5DA551A-6580-4A12-B6B0-2BA28E6E78AC}" type="presParOf" srcId="{B47D58D9-F0A4-429C-BB26-342AE2DA8E39}" destId="{41CCEC9A-AD34-4912-B6B8-DE5269A97613}" srcOrd="1" destOrd="0" presId="urn:microsoft.com/office/officeart/2005/8/layout/chevron2"/>
    <dgm:cxn modelId="{0AD1A2DA-C0EE-4023-9240-7A917281C543}" type="presParOf" srcId="{B47D58D9-F0A4-429C-BB26-342AE2DA8E39}" destId="{9AD06989-C685-489C-9573-B0162FD84ACB}" srcOrd="2" destOrd="0" presId="urn:microsoft.com/office/officeart/2005/8/layout/chevron2"/>
    <dgm:cxn modelId="{83CA4641-54F8-475E-B1B5-C2B2CDC55907}" type="presParOf" srcId="{9AD06989-C685-489C-9573-B0162FD84ACB}" destId="{0D44BD0E-8011-48F9-968E-B1A5DBB5D255}" srcOrd="0" destOrd="0" presId="urn:microsoft.com/office/officeart/2005/8/layout/chevron2"/>
    <dgm:cxn modelId="{3091EDAF-A6CE-44D5-BDCD-CD71948FE383}" type="presParOf" srcId="{9AD06989-C685-489C-9573-B0162FD84ACB}" destId="{EF702FED-5AF8-4493-BA04-A13E2B03425B}" srcOrd="1" destOrd="0" presId="urn:microsoft.com/office/officeart/2005/8/layout/chevron2"/>
    <dgm:cxn modelId="{C9E7ADF1-0544-4F8A-ACE1-1E6924EF818E}" type="presParOf" srcId="{B47D58D9-F0A4-429C-BB26-342AE2DA8E39}" destId="{9CEB7B5A-0BF6-4B40-9341-62D2D9E0FFE2}" srcOrd="3" destOrd="0" presId="urn:microsoft.com/office/officeart/2005/8/layout/chevron2"/>
    <dgm:cxn modelId="{DA3D31BA-2324-4BDB-BBE6-5390580F77C7}" type="presParOf" srcId="{B47D58D9-F0A4-429C-BB26-342AE2DA8E39}" destId="{0CA2FEF6-BD2B-4012-B5AB-3323E3BAF261}" srcOrd="4" destOrd="0" presId="urn:microsoft.com/office/officeart/2005/8/layout/chevron2"/>
    <dgm:cxn modelId="{DDB00722-66F5-4B1A-BCEE-5138E2C5A7A3}" type="presParOf" srcId="{0CA2FEF6-BD2B-4012-B5AB-3323E3BAF261}" destId="{36190902-F964-4FE9-B704-880A5D58C4BC}" srcOrd="0" destOrd="0" presId="urn:microsoft.com/office/officeart/2005/8/layout/chevron2"/>
    <dgm:cxn modelId="{412A8212-E94E-40E8-827C-7C80E07D8600}" type="presParOf" srcId="{0CA2FEF6-BD2B-4012-B5AB-3323E3BAF261}" destId="{C9988219-AADD-432B-95BC-A713048D608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DDC16B-4369-469C-9112-CBEA96EC81A4}" type="doc">
      <dgm:prSet loTypeId="urn:microsoft.com/office/officeart/2005/8/layout/process1" loCatId="process" qsTypeId="urn:microsoft.com/office/officeart/2005/8/quickstyle/simple1" qsCatId="simple" csTypeId="urn:microsoft.com/office/officeart/2005/8/colors/accent0_2" csCatId="mainScheme" phldr="1"/>
      <dgm:spPr/>
      <dgm:t>
        <a:bodyPr/>
        <a:lstStyle/>
        <a:p>
          <a:endParaRPr lang="en-GB"/>
        </a:p>
      </dgm:t>
    </dgm:pt>
    <dgm:pt modelId="{86BF76EF-9D97-4EB7-BD64-34F4C4370D48}">
      <dgm:prSet phldrT="[Text]">
        <dgm:style>
          <a:lnRef idx="2">
            <a:schemeClr val="accent3"/>
          </a:lnRef>
          <a:fillRef idx="1">
            <a:schemeClr val="lt1"/>
          </a:fillRef>
          <a:effectRef idx="0">
            <a:schemeClr val="accent3"/>
          </a:effectRef>
          <a:fontRef idx="minor">
            <a:schemeClr val="dk1"/>
          </a:fontRef>
        </dgm:style>
      </dgm:prSet>
      <dgm:spPr/>
      <dgm:t>
        <a:bodyPr anchor="ctr"/>
        <a:lstStyle/>
        <a:p>
          <a:r>
            <a:rPr lang="en-GB" dirty="0">
              <a:solidFill>
                <a:schemeClr val="tx1">
                  <a:lumMod val="65000"/>
                  <a:lumOff val="35000"/>
                </a:schemeClr>
              </a:solidFill>
              <a:latin typeface="Cambria" panose="02040503050406030204" pitchFamily="18" charset="0"/>
            </a:rPr>
            <a:t>Understand the business priorities</a:t>
          </a:r>
        </a:p>
      </dgm:t>
    </dgm:pt>
    <dgm:pt modelId="{B5872BA1-C648-4A80-83D7-0F6EE9E8BFC5}" type="parTrans" cxnId="{10CD6D1C-2BFB-4820-A04F-43D69FF62006}">
      <dgm:prSet/>
      <dgm:spPr/>
      <dgm:t>
        <a:bodyPr/>
        <a:lstStyle/>
        <a:p>
          <a:endParaRPr lang="en-GB"/>
        </a:p>
      </dgm:t>
    </dgm:pt>
    <dgm:pt modelId="{F87BCFCC-5639-4EB3-A2ED-B44BF1D8DEC7}" type="sibTrans" cxnId="{10CD6D1C-2BFB-4820-A04F-43D69FF62006}">
      <dgm:prSet/>
      <dgm:spPr/>
      <dgm:t>
        <a:bodyPr/>
        <a:lstStyle/>
        <a:p>
          <a:endParaRPr lang="en-GB"/>
        </a:p>
      </dgm:t>
    </dgm:pt>
    <dgm:pt modelId="{39498D47-51CB-432C-BD52-807644C7EEEE}">
      <dgm:prSet phldrT="[Text]">
        <dgm:style>
          <a:lnRef idx="2">
            <a:schemeClr val="accent3"/>
          </a:lnRef>
          <a:fillRef idx="1">
            <a:schemeClr val="lt1"/>
          </a:fillRef>
          <a:effectRef idx="0">
            <a:schemeClr val="accent3"/>
          </a:effectRef>
          <a:fontRef idx="minor">
            <a:schemeClr val="dk1"/>
          </a:fontRef>
        </dgm:style>
      </dgm:prSet>
      <dgm:spPr/>
      <dgm:t>
        <a:bodyPr/>
        <a:lstStyle/>
        <a:p>
          <a:r>
            <a:rPr lang="en-GB" dirty="0">
              <a:solidFill>
                <a:schemeClr val="tx1">
                  <a:lumMod val="65000"/>
                  <a:lumOff val="35000"/>
                </a:schemeClr>
              </a:solidFill>
              <a:latin typeface="Cambria" panose="02040503050406030204" pitchFamily="18" charset="0"/>
            </a:rPr>
            <a:t>Understanding of your context</a:t>
          </a:r>
        </a:p>
      </dgm:t>
    </dgm:pt>
    <dgm:pt modelId="{12C32475-BE86-4581-971B-29020B496DA1}" type="parTrans" cxnId="{2C03AACF-B5CB-43D5-B1CF-4AB17E1B0FF2}">
      <dgm:prSet/>
      <dgm:spPr/>
      <dgm:t>
        <a:bodyPr/>
        <a:lstStyle/>
        <a:p>
          <a:endParaRPr lang="en-GB"/>
        </a:p>
      </dgm:t>
    </dgm:pt>
    <dgm:pt modelId="{CAA5BA85-CE85-4C97-9889-0E7FD65B9F4A}" type="sibTrans" cxnId="{2C03AACF-B5CB-43D5-B1CF-4AB17E1B0FF2}">
      <dgm:prSet/>
      <dgm:spPr/>
      <dgm:t>
        <a:bodyPr/>
        <a:lstStyle/>
        <a:p>
          <a:endParaRPr lang="en-GB"/>
        </a:p>
      </dgm:t>
    </dgm:pt>
    <dgm:pt modelId="{0139E6FB-0E9F-46EE-85ED-127F2DA629AC}">
      <dgm:prSet phldrT="[Text]">
        <dgm:style>
          <a:lnRef idx="2">
            <a:schemeClr val="accent3"/>
          </a:lnRef>
          <a:fillRef idx="1">
            <a:schemeClr val="lt1"/>
          </a:fillRef>
          <a:effectRef idx="0">
            <a:schemeClr val="accent3"/>
          </a:effectRef>
          <a:fontRef idx="minor">
            <a:schemeClr val="dk1"/>
          </a:fontRef>
        </dgm:style>
      </dgm:prSet>
      <dgm:spPr/>
      <dgm:t>
        <a:bodyPr/>
        <a:lstStyle/>
        <a:p>
          <a:r>
            <a:rPr lang="en-GB" dirty="0">
              <a:solidFill>
                <a:schemeClr val="tx1">
                  <a:lumMod val="65000"/>
                  <a:lumOff val="35000"/>
                </a:schemeClr>
              </a:solidFill>
              <a:latin typeface="Cambria" panose="02040503050406030204" pitchFamily="18" charset="0"/>
            </a:rPr>
            <a:t>Stakeholder analysis and  engagement</a:t>
          </a:r>
        </a:p>
      </dgm:t>
    </dgm:pt>
    <dgm:pt modelId="{968A1088-000E-461B-BEF4-2C061D86A0F7}" type="parTrans" cxnId="{E4C9C049-8898-4AA1-827F-723B1A41A659}">
      <dgm:prSet/>
      <dgm:spPr/>
      <dgm:t>
        <a:bodyPr/>
        <a:lstStyle/>
        <a:p>
          <a:endParaRPr lang="en-GB"/>
        </a:p>
      </dgm:t>
    </dgm:pt>
    <dgm:pt modelId="{F23F13D9-D0F3-4CD7-BB7E-277392D1D144}" type="sibTrans" cxnId="{E4C9C049-8898-4AA1-827F-723B1A41A659}">
      <dgm:prSet/>
      <dgm:spPr/>
      <dgm:t>
        <a:bodyPr/>
        <a:lstStyle/>
        <a:p>
          <a:endParaRPr lang="en-GB"/>
        </a:p>
      </dgm:t>
    </dgm:pt>
    <dgm:pt modelId="{FA35C640-6CF7-42EF-ADE7-5498206FDF92}">
      <dgm:prSet>
        <dgm:style>
          <a:lnRef idx="2">
            <a:schemeClr val="accent3"/>
          </a:lnRef>
          <a:fillRef idx="1">
            <a:schemeClr val="lt1"/>
          </a:fillRef>
          <a:effectRef idx="0">
            <a:schemeClr val="accent3"/>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a:solidFill>
                <a:schemeClr val="tx1">
                  <a:lumMod val="65000"/>
                  <a:lumOff val="35000"/>
                </a:schemeClr>
              </a:solidFill>
              <a:latin typeface="Cambria" panose="02040503050406030204" pitchFamily="18" charset="0"/>
            </a:rPr>
            <a:t>Discussion of risks and opportunities</a:t>
          </a:r>
        </a:p>
        <a:p>
          <a:pPr defTabSz="577850">
            <a:lnSpc>
              <a:spcPct val="90000"/>
            </a:lnSpc>
            <a:spcBef>
              <a:spcPct val="0"/>
            </a:spcBef>
            <a:spcAft>
              <a:spcPct val="35000"/>
            </a:spcAft>
          </a:pPr>
          <a:endParaRPr lang="en-GB" dirty="0"/>
        </a:p>
      </dgm:t>
    </dgm:pt>
    <dgm:pt modelId="{37A3CAE3-45A0-45FC-8B58-050DF92FACE7}" type="parTrans" cxnId="{723E13C0-E3E7-4DC2-94DE-12A0D70D3AEB}">
      <dgm:prSet/>
      <dgm:spPr/>
      <dgm:t>
        <a:bodyPr/>
        <a:lstStyle/>
        <a:p>
          <a:endParaRPr lang="en-GB"/>
        </a:p>
      </dgm:t>
    </dgm:pt>
    <dgm:pt modelId="{B014DB34-4DEC-4872-AA46-D5A1B93BDE65}" type="sibTrans" cxnId="{723E13C0-E3E7-4DC2-94DE-12A0D70D3AEB}">
      <dgm:prSet/>
      <dgm:spPr/>
      <dgm:t>
        <a:bodyPr/>
        <a:lstStyle/>
        <a:p>
          <a:endParaRPr lang="en-GB"/>
        </a:p>
      </dgm:t>
    </dgm:pt>
    <dgm:pt modelId="{996E7C51-C082-4109-9C47-4ADA92D5024A}">
      <dgm:prSet>
        <dgm:style>
          <a:lnRef idx="2">
            <a:schemeClr val="accent3"/>
          </a:lnRef>
          <a:fillRef idx="1">
            <a:schemeClr val="lt1"/>
          </a:fillRef>
          <a:effectRef idx="0">
            <a:schemeClr val="accent3"/>
          </a:effectRef>
          <a:fontRef idx="minor">
            <a:schemeClr val="dk1"/>
          </a:fontRef>
        </dgm:style>
      </dgm:prSet>
      <dgm:spPr/>
      <dgm:t>
        <a:bodyPr/>
        <a:lstStyle/>
        <a:p>
          <a:r>
            <a:rPr lang="en-GB" dirty="0">
              <a:solidFill>
                <a:schemeClr val="tx1">
                  <a:lumMod val="65000"/>
                  <a:lumOff val="35000"/>
                </a:schemeClr>
              </a:solidFill>
              <a:latin typeface="Cambria" panose="02040503050406030204" pitchFamily="18" charset="0"/>
            </a:rPr>
            <a:t>Clear set of priorities with targets</a:t>
          </a:r>
        </a:p>
      </dgm:t>
    </dgm:pt>
    <dgm:pt modelId="{3AFBDE7E-12EB-4044-8A7F-5D5A26B72E73}" type="parTrans" cxnId="{8231DDC0-F6C8-43D1-95CE-4D2209621F52}">
      <dgm:prSet/>
      <dgm:spPr/>
      <dgm:t>
        <a:bodyPr/>
        <a:lstStyle/>
        <a:p>
          <a:endParaRPr lang="en-GB"/>
        </a:p>
      </dgm:t>
    </dgm:pt>
    <dgm:pt modelId="{4C884D1C-0033-4833-AE45-6BC57C8273C4}" type="sibTrans" cxnId="{8231DDC0-F6C8-43D1-95CE-4D2209621F52}">
      <dgm:prSet/>
      <dgm:spPr/>
      <dgm:t>
        <a:bodyPr/>
        <a:lstStyle/>
        <a:p>
          <a:endParaRPr lang="en-GB"/>
        </a:p>
      </dgm:t>
    </dgm:pt>
    <dgm:pt modelId="{CFDBD008-1DCA-40E1-8D83-16E423F10726}">
      <dgm:prSet>
        <dgm:style>
          <a:lnRef idx="2">
            <a:schemeClr val="accent3"/>
          </a:lnRef>
          <a:fillRef idx="1">
            <a:schemeClr val="lt1"/>
          </a:fillRef>
          <a:effectRef idx="0">
            <a:schemeClr val="accent3"/>
          </a:effectRef>
          <a:fontRef idx="minor">
            <a:schemeClr val="dk1"/>
          </a:fontRef>
        </dgm:style>
      </dgm:prSet>
      <dgm:spPr/>
      <dgm:t>
        <a:bodyPr/>
        <a:lstStyle/>
        <a:p>
          <a:r>
            <a:rPr lang="en-GB" dirty="0">
              <a:solidFill>
                <a:schemeClr val="tx1">
                  <a:lumMod val="65000"/>
                  <a:lumOff val="35000"/>
                </a:schemeClr>
              </a:solidFill>
              <a:latin typeface="Cambria" panose="02040503050406030204" pitchFamily="18" charset="0"/>
            </a:rPr>
            <a:t>Governance, reporting and review</a:t>
          </a:r>
        </a:p>
      </dgm:t>
    </dgm:pt>
    <dgm:pt modelId="{C94B077E-41ED-453A-92CC-63FBD4993B9D}" type="parTrans" cxnId="{4A489B7F-4A03-48AF-B85B-08CBCDB84C70}">
      <dgm:prSet/>
      <dgm:spPr/>
      <dgm:t>
        <a:bodyPr/>
        <a:lstStyle/>
        <a:p>
          <a:endParaRPr lang="en-GB"/>
        </a:p>
      </dgm:t>
    </dgm:pt>
    <dgm:pt modelId="{66BF79A1-0892-4287-94B4-EEE9E01999BA}" type="sibTrans" cxnId="{4A489B7F-4A03-48AF-B85B-08CBCDB84C70}">
      <dgm:prSet/>
      <dgm:spPr/>
      <dgm:t>
        <a:bodyPr/>
        <a:lstStyle/>
        <a:p>
          <a:endParaRPr lang="en-GB"/>
        </a:p>
      </dgm:t>
    </dgm:pt>
    <dgm:pt modelId="{52C7938D-E730-4CAC-8590-EE1FB2E3F26C}" type="pres">
      <dgm:prSet presAssocID="{4EDDC16B-4369-469C-9112-CBEA96EC81A4}" presName="Name0" presStyleCnt="0">
        <dgm:presLayoutVars>
          <dgm:dir/>
          <dgm:resizeHandles val="exact"/>
        </dgm:presLayoutVars>
      </dgm:prSet>
      <dgm:spPr/>
    </dgm:pt>
    <dgm:pt modelId="{C47668B3-45E9-409B-81B2-5571610AD73F}" type="pres">
      <dgm:prSet presAssocID="{86BF76EF-9D97-4EB7-BD64-34F4C4370D48}" presName="node" presStyleLbl="node1" presStyleIdx="0" presStyleCnt="6">
        <dgm:presLayoutVars>
          <dgm:bulletEnabled val="1"/>
        </dgm:presLayoutVars>
      </dgm:prSet>
      <dgm:spPr/>
    </dgm:pt>
    <dgm:pt modelId="{F6E9E98A-2250-4F56-ACAB-889A5F5F32F0}" type="pres">
      <dgm:prSet presAssocID="{F87BCFCC-5639-4EB3-A2ED-B44BF1D8DEC7}" presName="sibTrans" presStyleLbl="sibTrans2D1" presStyleIdx="0" presStyleCnt="5"/>
      <dgm:spPr/>
    </dgm:pt>
    <dgm:pt modelId="{BB08917A-683E-4384-9B44-EF38259E5964}" type="pres">
      <dgm:prSet presAssocID="{F87BCFCC-5639-4EB3-A2ED-B44BF1D8DEC7}" presName="connectorText" presStyleLbl="sibTrans2D1" presStyleIdx="0" presStyleCnt="5"/>
      <dgm:spPr/>
    </dgm:pt>
    <dgm:pt modelId="{478BCAC5-8CB0-4E1F-A23D-867AFD3A7A58}" type="pres">
      <dgm:prSet presAssocID="{39498D47-51CB-432C-BD52-807644C7EEEE}" presName="node" presStyleLbl="node1" presStyleIdx="1" presStyleCnt="6">
        <dgm:presLayoutVars>
          <dgm:bulletEnabled val="1"/>
        </dgm:presLayoutVars>
      </dgm:prSet>
      <dgm:spPr/>
    </dgm:pt>
    <dgm:pt modelId="{16B5AA42-FF6C-46EF-A427-1A0D2375D9D7}" type="pres">
      <dgm:prSet presAssocID="{CAA5BA85-CE85-4C97-9889-0E7FD65B9F4A}" presName="sibTrans" presStyleLbl="sibTrans2D1" presStyleIdx="1" presStyleCnt="5"/>
      <dgm:spPr/>
    </dgm:pt>
    <dgm:pt modelId="{0C61EB6B-069A-4995-817A-A292D4A9B6C9}" type="pres">
      <dgm:prSet presAssocID="{CAA5BA85-CE85-4C97-9889-0E7FD65B9F4A}" presName="connectorText" presStyleLbl="sibTrans2D1" presStyleIdx="1" presStyleCnt="5"/>
      <dgm:spPr/>
    </dgm:pt>
    <dgm:pt modelId="{33281BD2-EEF6-446A-814E-A82E5B8E9A55}" type="pres">
      <dgm:prSet presAssocID="{0139E6FB-0E9F-46EE-85ED-127F2DA629AC}" presName="node" presStyleLbl="node1" presStyleIdx="2" presStyleCnt="6">
        <dgm:presLayoutVars>
          <dgm:bulletEnabled val="1"/>
        </dgm:presLayoutVars>
      </dgm:prSet>
      <dgm:spPr/>
    </dgm:pt>
    <dgm:pt modelId="{DCE36883-52F4-41DB-99BB-A88CA8C754FD}" type="pres">
      <dgm:prSet presAssocID="{F23F13D9-D0F3-4CD7-BB7E-277392D1D144}" presName="sibTrans" presStyleLbl="sibTrans2D1" presStyleIdx="2" presStyleCnt="5"/>
      <dgm:spPr/>
    </dgm:pt>
    <dgm:pt modelId="{482B0D54-5A0E-4AE2-BC1C-1DAF36A93A40}" type="pres">
      <dgm:prSet presAssocID="{F23F13D9-D0F3-4CD7-BB7E-277392D1D144}" presName="connectorText" presStyleLbl="sibTrans2D1" presStyleIdx="2" presStyleCnt="5"/>
      <dgm:spPr/>
    </dgm:pt>
    <dgm:pt modelId="{A16622E2-C37A-470C-B28E-5BD8A009549B}" type="pres">
      <dgm:prSet presAssocID="{FA35C640-6CF7-42EF-ADE7-5498206FDF92}" presName="node" presStyleLbl="node1" presStyleIdx="3" presStyleCnt="6">
        <dgm:presLayoutVars>
          <dgm:bulletEnabled val="1"/>
        </dgm:presLayoutVars>
      </dgm:prSet>
      <dgm:spPr/>
    </dgm:pt>
    <dgm:pt modelId="{7D4DBD0A-E851-494B-86AB-222CAE9DF011}" type="pres">
      <dgm:prSet presAssocID="{B014DB34-4DEC-4872-AA46-D5A1B93BDE65}" presName="sibTrans" presStyleLbl="sibTrans2D1" presStyleIdx="3" presStyleCnt="5"/>
      <dgm:spPr/>
    </dgm:pt>
    <dgm:pt modelId="{5481D653-8AC2-41FE-B453-43542ADB58DA}" type="pres">
      <dgm:prSet presAssocID="{B014DB34-4DEC-4872-AA46-D5A1B93BDE65}" presName="connectorText" presStyleLbl="sibTrans2D1" presStyleIdx="3" presStyleCnt="5"/>
      <dgm:spPr/>
    </dgm:pt>
    <dgm:pt modelId="{B62228C1-CE75-47D4-A817-BC1CAA054D11}" type="pres">
      <dgm:prSet presAssocID="{996E7C51-C082-4109-9C47-4ADA92D5024A}" presName="node" presStyleLbl="node1" presStyleIdx="4" presStyleCnt="6">
        <dgm:presLayoutVars>
          <dgm:bulletEnabled val="1"/>
        </dgm:presLayoutVars>
      </dgm:prSet>
      <dgm:spPr/>
    </dgm:pt>
    <dgm:pt modelId="{D1AC6788-A3F1-4635-9D7B-D723880943AF}" type="pres">
      <dgm:prSet presAssocID="{4C884D1C-0033-4833-AE45-6BC57C8273C4}" presName="sibTrans" presStyleLbl="sibTrans2D1" presStyleIdx="4" presStyleCnt="5"/>
      <dgm:spPr/>
    </dgm:pt>
    <dgm:pt modelId="{FC2C8EBF-51A9-456E-8AC0-360C0FDC9054}" type="pres">
      <dgm:prSet presAssocID="{4C884D1C-0033-4833-AE45-6BC57C8273C4}" presName="connectorText" presStyleLbl="sibTrans2D1" presStyleIdx="4" presStyleCnt="5"/>
      <dgm:spPr/>
    </dgm:pt>
    <dgm:pt modelId="{E557B4CF-37A3-4A04-8AF4-5D80A6E478AC}" type="pres">
      <dgm:prSet presAssocID="{CFDBD008-1DCA-40E1-8D83-16E423F10726}" presName="node" presStyleLbl="node1" presStyleIdx="5" presStyleCnt="6">
        <dgm:presLayoutVars>
          <dgm:bulletEnabled val="1"/>
        </dgm:presLayoutVars>
      </dgm:prSet>
      <dgm:spPr/>
    </dgm:pt>
  </dgm:ptLst>
  <dgm:cxnLst>
    <dgm:cxn modelId="{9FE65814-A3EB-4D07-B3A5-C5CD5BC49637}" type="presOf" srcId="{F87BCFCC-5639-4EB3-A2ED-B44BF1D8DEC7}" destId="{BB08917A-683E-4384-9B44-EF38259E5964}" srcOrd="1" destOrd="0" presId="urn:microsoft.com/office/officeart/2005/8/layout/process1"/>
    <dgm:cxn modelId="{91341A1B-83B1-44F0-B733-725C0B3E18B6}" type="presOf" srcId="{F87BCFCC-5639-4EB3-A2ED-B44BF1D8DEC7}" destId="{F6E9E98A-2250-4F56-ACAB-889A5F5F32F0}" srcOrd="0" destOrd="0" presId="urn:microsoft.com/office/officeart/2005/8/layout/process1"/>
    <dgm:cxn modelId="{10CD6D1C-2BFB-4820-A04F-43D69FF62006}" srcId="{4EDDC16B-4369-469C-9112-CBEA96EC81A4}" destId="{86BF76EF-9D97-4EB7-BD64-34F4C4370D48}" srcOrd="0" destOrd="0" parTransId="{B5872BA1-C648-4A80-83D7-0F6EE9E8BFC5}" sibTransId="{F87BCFCC-5639-4EB3-A2ED-B44BF1D8DEC7}"/>
    <dgm:cxn modelId="{764EAC28-F0E7-4EA6-A59F-17FD178FE0A4}" type="presOf" srcId="{B014DB34-4DEC-4872-AA46-D5A1B93BDE65}" destId="{7D4DBD0A-E851-494B-86AB-222CAE9DF011}" srcOrd="0" destOrd="0" presId="urn:microsoft.com/office/officeart/2005/8/layout/process1"/>
    <dgm:cxn modelId="{59DF6766-F37F-4900-84BA-1EA6DE6CB497}" type="presOf" srcId="{F23F13D9-D0F3-4CD7-BB7E-277392D1D144}" destId="{DCE36883-52F4-41DB-99BB-A88CA8C754FD}" srcOrd="0" destOrd="0" presId="urn:microsoft.com/office/officeart/2005/8/layout/process1"/>
    <dgm:cxn modelId="{6165AF46-A472-426D-965B-50EB79ADABBA}" type="presOf" srcId="{CFDBD008-1DCA-40E1-8D83-16E423F10726}" destId="{E557B4CF-37A3-4A04-8AF4-5D80A6E478AC}" srcOrd="0" destOrd="0" presId="urn:microsoft.com/office/officeart/2005/8/layout/process1"/>
    <dgm:cxn modelId="{E4C9C049-8898-4AA1-827F-723B1A41A659}" srcId="{4EDDC16B-4369-469C-9112-CBEA96EC81A4}" destId="{0139E6FB-0E9F-46EE-85ED-127F2DA629AC}" srcOrd="2" destOrd="0" parTransId="{968A1088-000E-461B-BEF4-2C061D86A0F7}" sibTransId="{F23F13D9-D0F3-4CD7-BB7E-277392D1D144}"/>
    <dgm:cxn modelId="{464F1477-B097-44FE-99DE-E5E4E36964C9}" type="presOf" srcId="{4C884D1C-0033-4833-AE45-6BC57C8273C4}" destId="{FC2C8EBF-51A9-456E-8AC0-360C0FDC9054}" srcOrd="1" destOrd="0" presId="urn:microsoft.com/office/officeart/2005/8/layout/process1"/>
    <dgm:cxn modelId="{4A489B7F-4A03-48AF-B85B-08CBCDB84C70}" srcId="{4EDDC16B-4369-469C-9112-CBEA96EC81A4}" destId="{CFDBD008-1DCA-40E1-8D83-16E423F10726}" srcOrd="5" destOrd="0" parTransId="{C94B077E-41ED-453A-92CC-63FBD4993B9D}" sibTransId="{66BF79A1-0892-4287-94B4-EEE9E01999BA}"/>
    <dgm:cxn modelId="{59288487-89C6-439B-AB6B-4C0C430A8FAC}" type="presOf" srcId="{CAA5BA85-CE85-4C97-9889-0E7FD65B9F4A}" destId="{0C61EB6B-069A-4995-817A-A292D4A9B6C9}" srcOrd="1" destOrd="0" presId="urn:microsoft.com/office/officeart/2005/8/layout/process1"/>
    <dgm:cxn modelId="{9839BD89-28BA-43BC-8D28-CAEFA3BCD2D2}" type="presOf" srcId="{FA35C640-6CF7-42EF-ADE7-5498206FDF92}" destId="{A16622E2-C37A-470C-B28E-5BD8A009549B}" srcOrd="0" destOrd="0" presId="urn:microsoft.com/office/officeart/2005/8/layout/process1"/>
    <dgm:cxn modelId="{51C4608D-7469-441E-BE5F-DD6357A58E8A}" type="presOf" srcId="{39498D47-51CB-432C-BD52-807644C7EEEE}" destId="{478BCAC5-8CB0-4E1F-A23D-867AFD3A7A58}" srcOrd="0" destOrd="0" presId="urn:microsoft.com/office/officeart/2005/8/layout/process1"/>
    <dgm:cxn modelId="{B1F54A93-C1DA-4E6C-9658-98B850DC0054}" type="presOf" srcId="{0139E6FB-0E9F-46EE-85ED-127F2DA629AC}" destId="{33281BD2-EEF6-446A-814E-A82E5B8E9A55}" srcOrd="0" destOrd="0" presId="urn:microsoft.com/office/officeart/2005/8/layout/process1"/>
    <dgm:cxn modelId="{723E13C0-E3E7-4DC2-94DE-12A0D70D3AEB}" srcId="{4EDDC16B-4369-469C-9112-CBEA96EC81A4}" destId="{FA35C640-6CF7-42EF-ADE7-5498206FDF92}" srcOrd="3" destOrd="0" parTransId="{37A3CAE3-45A0-45FC-8B58-050DF92FACE7}" sibTransId="{B014DB34-4DEC-4872-AA46-D5A1B93BDE65}"/>
    <dgm:cxn modelId="{8231DDC0-F6C8-43D1-95CE-4D2209621F52}" srcId="{4EDDC16B-4369-469C-9112-CBEA96EC81A4}" destId="{996E7C51-C082-4109-9C47-4ADA92D5024A}" srcOrd="4" destOrd="0" parTransId="{3AFBDE7E-12EB-4044-8A7F-5D5A26B72E73}" sibTransId="{4C884D1C-0033-4833-AE45-6BC57C8273C4}"/>
    <dgm:cxn modelId="{89700CC1-572C-4035-819F-FCFE704C11B2}" type="presOf" srcId="{86BF76EF-9D97-4EB7-BD64-34F4C4370D48}" destId="{C47668B3-45E9-409B-81B2-5571610AD73F}" srcOrd="0" destOrd="0" presId="urn:microsoft.com/office/officeart/2005/8/layout/process1"/>
    <dgm:cxn modelId="{F1C727C5-6485-478D-89AC-0C165D8C9BBF}" type="presOf" srcId="{4EDDC16B-4369-469C-9112-CBEA96EC81A4}" destId="{52C7938D-E730-4CAC-8590-EE1FB2E3F26C}" srcOrd="0" destOrd="0" presId="urn:microsoft.com/office/officeart/2005/8/layout/process1"/>
    <dgm:cxn modelId="{2C03AACF-B5CB-43D5-B1CF-4AB17E1B0FF2}" srcId="{4EDDC16B-4369-469C-9112-CBEA96EC81A4}" destId="{39498D47-51CB-432C-BD52-807644C7EEEE}" srcOrd="1" destOrd="0" parTransId="{12C32475-BE86-4581-971B-29020B496DA1}" sibTransId="{CAA5BA85-CE85-4C97-9889-0E7FD65B9F4A}"/>
    <dgm:cxn modelId="{2F8D07D2-CCDD-4949-9922-9FAAE22F2BE0}" type="presOf" srcId="{B014DB34-4DEC-4872-AA46-D5A1B93BDE65}" destId="{5481D653-8AC2-41FE-B453-43542ADB58DA}" srcOrd="1" destOrd="0" presId="urn:microsoft.com/office/officeart/2005/8/layout/process1"/>
    <dgm:cxn modelId="{67E9A4DC-5DD7-4ED8-B88E-4A7ABB8C2957}" type="presOf" srcId="{4C884D1C-0033-4833-AE45-6BC57C8273C4}" destId="{D1AC6788-A3F1-4635-9D7B-D723880943AF}" srcOrd="0" destOrd="0" presId="urn:microsoft.com/office/officeart/2005/8/layout/process1"/>
    <dgm:cxn modelId="{9014EFE5-3DF6-4B66-A63A-43D689A499D5}" type="presOf" srcId="{F23F13D9-D0F3-4CD7-BB7E-277392D1D144}" destId="{482B0D54-5A0E-4AE2-BC1C-1DAF36A93A40}" srcOrd="1" destOrd="0" presId="urn:microsoft.com/office/officeart/2005/8/layout/process1"/>
    <dgm:cxn modelId="{4F9B6BFB-6633-4AAB-B237-C9445CDC9C8E}" type="presOf" srcId="{996E7C51-C082-4109-9C47-4ADA92D5024A}" destId="{B62228C1-CE75-47D4-A817-BC1CAA054D11}" srcOrd="0" destOrd="0" presId="urn:microsoft.com/office/officeart/2005/8/layout/process1"/>
    <dgm:cxn modelId="{E8CFBCFD-1082-47E2-8BAF-DC96F15CB8E0}" type="presOf" srcId="{CAA5BA85-CE85-4C97-9889-0E7FD65B9F4A}" destId="{16B5AA42-FF6C-46EF-A427-1A0D2375D9D7}" srcOrd="0" destOrd="0" presId="urn:microsoft.com/office/officeart/2005/8/layout/process1"/>
    <dgm:cxn modelId="{4221C3BE-9C4C-4626-AEB2-9CDBC7004332}" type="presParOf" srcId="{52C7938D-E730-4CAC-8590-EE1FB2E3F26C}" destId="{C47668B3-45E9-409B-81B2-5571610AD73F}" srcOrd="0" destOrd="0" presId="urn:microsoft.com/office/officeart/2005/8/layout/process1"/>
    <dgm:cxn modelId="{98C325B2-426E-448E-9C25-61B98B4D1CC0}" type="presParOf" srcId="{52C7938D-E730-4CAC-8590-EE1FB2E3F26C}" destId="{F6E9E98A-2250-4F56-ACAB-889A5F5F32F0}" srcOrd="1" destOrd="0" presId="urn:microsoft.com/office/officeart/2005/8/layout/process1"/>
    <dgm:cxn modelId="{4662D4F2-20BF-4247-8EA8-106112B7380C}" type="presParOf" srcId="{F6E9E98A-2250-4F56-ACAB-889A5F5F32F0}" destId="{BB08917A-683E-4384-9B44-EF38259E5964}" srcOrd="0" destOrd="0" presId="urn:microsoft.com/office/officeart/2005/8/layout/process1"/>
    <dgm:cxn modelId="{329B0361-687A-4453-BE6A-1630FACA6F68}" type="presParOf" srcId="{52C7938D-E730-4CAC-8590-EE1FB2E3F26C}" destId="{478BCAC5-8CB0-4E1F-A23D-867AFD3A7A58}" srcOrd="2" destOrd="0" presId="urn:microsoft.com/office/officeart/2005/8/layout/process1"/>
    <dgm:cxn modelId="{26142B6F-5D30-4BF3-9F23-C32E505D4933}" type="presParOf" srcId="{52C7938D-E730-4CAC-8590-EE1FB2E3F26C}" destId="{16B5AA42-FF6C-46EF-A427-1A0D2375D9D7}" srcOrd="3" destOrd="0" presId="urn:microsoft.com/office/officeart/2005/8/layout/process1"/>
    <dgm:cxn modelId="{357469CC-F614-457D-919F-18704E11D9E7}" type="presParOf" srcId="{16B5AA42-FF6C-46EF-A427-1A0D2375D9D7}" destId="{0C61EB6B-069A-4995-817A-A292D4A9B6C9}" srcOrd="0" destOrd="0" presId="urn:microsoft.com/office/officeart/2005/8/layout/process1"/>
    <dgm:cxn modelId="{33EC2BED-7809-4EB0-AB02-038505BFB208}" type="presParOf" srcId="{52C7938D-E730-4CAC-8590-EE1FB2E3F26C}" destId="{33281BD2-EEF6-446A-814E-A82E5B8E9A55}" srcOrd="4" destOrd="0" presId="urn:microsoft.com/office/officeart/2005/8/layout/process1"/>
    <dgm:cxn modelId="{8C97104D-ECB9-4257-BF4D-3092EA6610C6}" type="presParOf" srcId="{52C7938D-E730-4CAC-8590-EE1FB2E3F26C}" destId="{DCE36883-52F4-41DB-99BB-A88CA8C754FD}" srcOrd="5" destOrd="0" presId="urn:microsoft.com/office/officeart/2005/8/layout/process1"/>
    <dgm:cxn modelId="{9D1D1088-B46A-4D8E-A092-DB181EB0A0B7}" type="presParOf" srcId="{DCE36883-52F4-41DB-99BB-A88CA8C754FD}" destId="{482B0D54-5A0E-4AE2-BC1C-1DAF36A93A40}" srcOrd="0" destOrd="0" presId="urn:microsoft.com/office/officeart/2005/8/layout/process1"/>
    <dgm:cxn modelId="{7B4C66A8-44AA-4F60-8625-3BE93CBFBB2E}" type="presParOf" srcId="{52C7938D-E730-4CAC-8590-EE1FB2E3F26C}" destId="{A16622E2-C37A-470C-B28E-5BD8A009549B}" srcOrd="6" destOrd="0" presId="urn:microsoft.com/office/officeart/2005/8/layout/process1"/>
    <dgm:cxn modelId="{E85978FC-F309-4593-AEA6-86BA4A1E7D63}" type="presParOf" srcId="{52C7938D-E730-4CAC-8590-EE1FB2E3F26C}" destId="{7D4DBD0A-E851-494B-86AB-222CAE9DF011}" srcOrd="7" destOrd="0" presId="urn:microsoft.com/office/officeart/2005/8/layout/process1"/>
    <dgm:cxn modelId="{11D50CBF-28FF-4294-827E-EF655DD25A34}" type="presParOf" srcId="{7D4DBD0A-E851-494B-86AB-222CAE9DF011}" destId="{5481D653-8AC2-41FE-B453-43542ADB58DA}" srcOrd="0" destOrd="0" presId="urn:microsoft.com/office/officeart/2005/8/layout/process1"/>
    <dgm:cxn modelId="{2BB2C2DE-A8BE-442B-83E6-BB2F323CAC5A}" type="presParOf" srcId="{52C7938D-E730-4CAC-8590-EE1FB2E3F26C}" destId="{B62228C1-CE75-47D4-A817-BC1CAA054D11}" srcOrd="8" destOrd="0" presId="urn:microsoft.com/office/officeart/2005/8/layout/process1"/>
    <dgm:cxn modelId="{64B5DF66-37ED-4F0B-B3A7-80F51CE5E1C1}" type="presParOf" srcId="{52C7938D-E730-4CAC-8590-EE1FB2E3F26C}" destId="{D1AC6788-A3F1-4635-9D7B-D723880943AF}" srcOrd="9" destOrd="0" presId="urn:microsoft.com/office/officeart/2005/8/layout/process1"/>
    <dgm:cxn modelId="{F6362B56-8FD8-4280-9D57-F0226C3D3F26}" type="presParOf" srcId="{D1AC6788-A3F1-4635-9D7B-D723880943AF}" destId="{FC2C8EBF-51A9-456E-8AC0-360C0FDC9054}" srcOrd="0" destOrd="0" presId="urn:microsoft.com/office/officeart/2005/8/layout/process1"/>
    <dgm:cxn modelId="{8DB61EA2-2D2A-4D5A-8EDB-83ED7DD7D7DB}" type="presParOf" srcId="{52C7938D-E730-4CAC-8590-EE1FB2E3F26C}" destId="{E557B4CF-37A3-4A04-8AF4-5D80A6E478AC}"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7B33E-1107-4CCC-99A1-A820FF1B6BBA}">
      <dsp:nvSpPr>
        <dsp:cNvPr id="0" name=""/>
        <dsp:cNvSpPr/>
      </dsp:nvSpPr>
      <dsp:spPr>
        <a:xfrm rot="16200000">
          <a:off x="508000" y="-508000"/>
          <a:ext cx="2032000" cy="3048000"/>
        </a:xfrm>
        <a:prstGeom prst="round1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F3FBFC"/>
              </a:solidFill>
            </a:rPr>
            <a:t>A Bank</a:t>
          </a:r>
        </a:p>
      </dsp:txBody>
      <dsp:txXfrm rot="5400000">
        <a:off x="0" y="0"/>
        <a:ext cx="3048000" cy="1524000"/>
      </dsp:txXfrm>
    </dsp:sp>
    <dsp:sp modelId="{0332E134-4FFD-4998-AE67-6DAF7EDBE467}">
      <dsp:nvSpPr>
        <dsp:cNvPr id="0" name=""/>
        <dsp:cNvSpPr/>
      </dsp:nvSpPr>
      <dsp:spPr>
        <a:xfrm>
          <a:off x="3048000" y="0"/>
          <a:ext cx="3048000" cy="2032000"/>
        </a:xfrm>
        <a:prstGeom prst="round1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A University</a:t>
          </a:r>
        </a:p>
      </dsp:txBody>
      <dsp:txXfrm>
        <a:off x="3048000" y="0"/>
        <a:ext cx="3048000" cy="1524000"/>
      </dsp:txXfrm>
    </dsp:sp>
    <dsp:sp modelId="{14E0D1E5-23AB-4028-9D71-8C60D2457364}">
      <dsp:nvSpPr>
        <dsp:cNvPr id="0" name=""/>
        <dsp:cNvSpPr/>
      </dsp:nvSpPr>
      <dsp:spPr>
        <a:xfrm rot="10800000">
          <a:off x="0" y="2032000"/>
          <a:ext cx="3048000" cy="2032000"/>
        </a:xfrm>
        <a:prstGeom prst="round1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Print management company</a:t>
          </a:r>
        </a:p>
      </dsp:txBody>
      <dsp:txXfrm rot="10800000">
        <a:off x="0" y="2539999"/>
        <a:ext cx="3048000" cy="1524000"/>
      </dsp:txXfrm>
    </dsp:sp>
    <dsp:sp modelId="{C97BA74C-79FF-46E0-A903-24A6E0F617CE}">
      <dsp:nvSpPr>
        <dsp:cNvPr id="0" name=""/>
        <dsp:cNvSpPr/>
      </dsp:nvSpPr>
      <dsp:spPr>
        <a:xfrm rot="5400000">
          <a:off x="3556000" y="1523999"/>
          <a:ext cx="2032000" cy="3048000"/>
        </a:xfrm>
        <a:prstGeom prst="round1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Clothing Manufacturer</a:t>
          </a:r>
        </a:p>
      </dsp:txBody>
      <dsp:txXfrm rot="-5400000">
        <a:off x="3048000" y="2539999"/>
        <a:ext cx="3048000" cy="1524000"/>
      </dsp:txXfrm>
    </dsp:sp>
    <dsp:sp modelId="{BEC4E769-A222-4D3E-BD4E-7BF3D212216A}">
      <dsp:nvSpPr>
        <dsp:cNvPr id="0" name=""/>
        <dsp:cNvSpPr/>
      </dsp:nvSpPr>
      <dsp:spPr>
        <a:xfrm>
          <a:off x="1639247" y="1324803"/>
          <a:ext cx="2817504" cy="1414393"/>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GB" sz="1600" kern="1200" dirty="0">
            <a:solidFill>
              <a:srgbClr val="3E3E3C"/>
            </a:solidFill>
            <a:latin typeface="Cambria" panose="02040503050406030204" pitchFamily="18" charset="0"/>
            <a:ea typeface="Cambria" panose="020405030504060302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a:solidFill>
                <a:schemeClr val="tx1"/>
              </a:solidFill>
              <a:latin typeface="Arial" panose="020B0604020202020204" pitchFamily="34" charset="0"/>
              <a:ea typeface="Cambria" panose="02040503050406030204" pitchFamily="18" charset="0"/>
              <a:cs typeface="Arial" panose="020B0604020202020204" pitchFamily="34" charset="0"/>
            </a:rPr>
            <a:t>How do we know if a  business understands sustainability or social value?</a:t>
          </a:r>
        </a:p>
        <a:p>
          <a:pPr marL="0" marR="0" lvl="0" indent="0" algn="ctr" defTabSz="914400" eaLnBrk="1" fontAlgn="auto" latinLnBrk="0" hangingPunct="1">
            <a:lnSpc>
              <a:spcPct val="100000"/>
            </a:lnSpc>
            <a:spcBef>
              <a:spcPct val="0"/>
            </a:spcBef>
            <a:spcAft>
              <a:spcPts val="0"/>
            </a:spcAft>
            <a:buClrTx/>
            <a:buSzTx/>
            <a:buFontTx/>
            <a:buNone/>
            <a:tabLst/>
            <a:defRPr/>
          </a:pPr>
          <a:endParaRPr lang="en-GB" sz="1600" kern="1200"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a:solidFill>
                <a:schemeClr val="tx1"/>
              </a:solidFill>
              <a:latin typeface="Arial" panose="020B0604020202020204" pitchFamily="34" charset="0"/>
              <a:ea typeface="Cambria" panose="02040503050406030204" pitchFamily="18" charset="0"/>
              <a:cs typeface="Arial" panose="020B0604020202020204" pitchFamily="34" charset="0"/>
            </a:rPr>
            <a:t>Where would the focus be?</a:t>
          </a:r>
        </a:p>
        <a:p>
          <a:pPr marL="0" lvl="0" defTabSz="1200150">
            <a:lnSpc>
              <a:spcPct val="90000"/>
            </a:lnSpc>
            <a:spcBef>
              <a:spcPct val="0"/>
            </a:spcBef>
            <a:spcAft>
              <a:spcPct val="35000"/>
            </a:spcAft>
            <a:buNone/>
          </a:pPr>
          <a:endParaRPr lang="en-GB" kern="1200" dirty="0"/>
        </a:p>
      </dsp:txBody>
      <dsp:txXfrm>
        <a:off x="1708292" y="1393848"/>
        <a:ext cx="2679414" cy="1276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B3584-F83D-4A21-809A-5C16E4D69247}">
      <dsp:nvSpPr>
        <dsp:cNvPr id="0" name=""/>
        <dsp:cNvSpPr/>
      </dsp:nvSpPr>
      <dsp:spPr>
        <a:xfrm>
          <a:off x="5536" y="734779"/>
          <a:ext cx="2391333" cy="17850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89898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GB" sz="1400" kern="1200" dirty="0">
              <a:solidFill>
                <a:srgbClr val="595959"/>
              </a:solidFill>
            </a:rPr>
            <a:t>Provides all suppliers with a free Social Value Action Plan</a:t>
          </a:r>
          <a:endParaRPr lang="en-US" sz="1400" kern="1200" dirty="0">
            <a:solidFill>
              <a:srgbClr val="595959"/>
            </a:solidFill>
          </a:endParaRPr>
        </a:p>
        <a:p>
          <a:pPr marL="114300" lvl="1" indent="-114300" algn="l" defTabSz="622300">
            <a:lnSpc>
              <a:spcPct val="90000"/>
            </a:lnSpc>
            <a:spcBef>
              <a:spcPct val="0"/>
            </a:spcBef>
            <a:spcAft>
              <a:spcPct val="15000"/>
            </a:spcAft>
            <a:buChar char="•"/>
          </a:pPr>
          <a:r>
            <a:rPr lang="en-GB" sz="1400" kern="1200" dirty="0">
              <a:solidFill>
                <a:srgbClr val="595959"/>
              </a:solidFill>
            </a:rPr>
            <a:t>Guidance, support and help to understand and deliver social value</a:t>
          </a:r>
        </a:p>
        <a:p>
          <a:pPr marL="114300" lvl="1" indent="-114300" algn="l" defTabSz="622300">
            <a:lnSpc>
              <a:spcPct val="90000"/>
            </a:lnSpc>
            <a:spcBef>
              <a:spcPct val="0"/>
            </a:spcBef>
            <a:spcAft>
              <a:spcPct val="15000"/>
            </a:spcAft>
            <a:buChar char="•"/>
          </a:pPr>
          <a:r>
            <a:rPr lang="en-GB" sz="1400" kern="1200" dirty="0">
              <a:solidFill>
                <a:srgbClr val="595959"/>
              </a:solidFill>
            </a:rPr>
            <a:t>A plan they can use with all public sector clients</a:t>
          </a:r>
        </a:p>
        <a:p>
          <a:pPr marL="114300" lvl="1" indent="-114300" algn="l" defTabSz="622300">
            <a:lnSpc>
              <a:spcPct val="90000"/>
            </a:lnSpc>
            <a:spcBef>
              <a:spcPct val="0"/>
            </a:spcBef>
            <a:spcAft>
              <a:spcPct val="15000"/>
            </a:spcAft>
            <a:buChar char="•"/>
          </a:pPr>
          <a:endParaRPr lang="en-US" sz="1400" kern="1200" dirty="0">
            <a:solidFill>
              <a:srgbClr val="595959"/>
            </a:solidFill>
          </a:endParaRPr>
        </a:p>
      </dsp:txBody>
      <dsp:txXfrm>
        <a:off x="47363" y="776606"/>
        <a:ext cx="2307679" cy="1743252"/>
      </dsp:txXfrm>
    </dsp:sp>
    <dsp:sp modelId="{84EC599F-E25A-46A1-93BA-36405D3D50CF}">
      <dsp:nvSpPr>
        <dsp:cNvPr id="0" name=""/>
        <dsp:cNvSpPr/>
      </dsp:nvSpPr>
      <dsp:spPr>
        <a:xfrm>
          <a:off x="0" y="2530467"/>
          <a:ext cx="2391333" cy="767584"/>
        </a:xfrm>
        <a:prstGeom prst="rect">
          <a:avLst/>
        </a:prstGeom>
        <a:solidFill>
          <a:srgbClr val="898989"/>
        </a:solidFill>
        <a:ln w="12700" cap="flat" cmpd="sng" algn="ctr">
          <a:solidFill>
            <a:srgbClr val="8989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Support Suppliers</a:t>
          </a:r>
        </a:p>
      </dsp:txBody>
      <dsp:txXfrm>
        <a:off x="0" y="2530467"/>
        <a:ext cx="1684037" cy="767584"/>
      </dsp:txXfrm>
    </dsp:sp>
    <dsp:sp modelId="{E8E0D3E2-26AF-4F51-828B-CDD95BC8515E}">
      <dsp:nvSpPr>
        <dsp:cNvPr id="0" name=""/>
        <dsp:cNvSpPr/>
      </dsp:nvSpPr>
      <dsp:spPr>
        <a:xfrm>
          <a:off x="1757221" y="2650169"/>
          <a:ext cx="836966" cy="8369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8D0103-BCBB-4667-BB71-4F18004584A6}">
      <dsp:nvSpPr>
        <dsp:cNvPr id="0" name=""/>
        <dsp:cNvSpPr/>
      </dsp:nvSpPr>
      <dsp:spPr>
        <a:xfrm>
          <a:off x="2801540" y="734779"/>
          <a:ext cx="2391333" cy="17850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89898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595959"/>
              </a:solidFill>
            </a:rPr>
            <a:t>Supports suppliers on multiple issues current and emerging</a:t>
          </a:r>
          <a:endParaRPr lang="en-US" sz="1400" i="1" kern="1200" dirty="0">
            <a:solidFill>
              <a:srgbClr val="595959"/>
            </a:solidFill>
          </a:endParaRPr>
        </a:p>
        <a:p>
          <a:pPr marL="114300" lvl="1" indent="-114300" algn="l" defTabSz="622300">
            <a:lnSpc>
              <a:spcPct val="90000"/>
            </a:lnSpc>
            <a:spcBef>
              <a:spcPct val="0"/>
            </a:spcBef>
            <a:spcAft>
              <a:spcPct val="15000"/>
            </a:spcAft>
            <a:buChar char="•"/>
          </a:pPr>
          <a:r>
            <a:rPr lang="en-US" sz="1400" kern="1200" dirty="0">
              <a:solidFill>
                <a:srgbClr val="595959"/>
              </a:solidFill>
            </a:rPr>
            <a:t>We discuss  action plans as part of contract management</a:t>
          </a:r>
        </a:p>
        <a:p>
          <a:pPr marL="114300" lvl="1" indent="-114300" algn="l" defTabSz="622300">
            <a:lnSpc>
              <a:spcPct val="90000"/>
            </a:lnSpc>
            <a:spcBef>
              <a:spcPct val="0"/>
            </a:spcBef>
            <a:spcAft>
              <a:spcPct val="15000"/>
            </a:spcAft>
            <a:buChar char="•"/>
          </a:pPr>
          <a:r>
            <a:rPr lang="en-US" sz="1400" kern="1200" dirty="0">
              <a:solidFill>
                <a:srgbClr val="595959"/>
              </a:solidFill>
            </a:rPr>
            <a:t>Use data from the plans inform category management</a:t>
          </a:r>
        </a:p>
        <a:p>
          <a:pPr marL="114300" lvl="1" indent="-114300" algn="l" defTabSz="622300">
            <a:lnSpc>
              <a:spcPct val="90000"/>
            </a:lnSpc>
            <a:spcBef>
              <a:spcPct val="0"/>
            </a:spcBef>
            <a:spcAft>
              <a:spcPct val="15000"/>
            </a:spcAft>
            <a:buChar char="•"/>
          </a:pPr>
          <a:endParaRPr lang="en-US" sz="1400" kern="1200" dirty="0">
            <a:solidFill>
              <a:srgbClr val="595959"/>
            </a:solidFill>
          </a:endParaRPr>
        </a:p>
      </dsp:txBody>
      <dsp:txXfrm>
        <a:off x="2843367" y="776606"/>
        <a:ext cx="2307679" cy="1743252"/>
      </dsp:txXfrm>
    </dsp:sp>
    <dsp:sp modelId="{FCA76398-0398-43BB-A256-908F8C4A48FD}">
      <dsp:nvSpPr>
        <dsp:cNvPr id="0" name=""/>
        <dsp:cNvSpPr/>
      </dsp:nvSpPr>
      <dsp:spPr>
        <a:xfrm>
          <a:off x="2801540" y="2519859"/>
          <a:ext cx="2391333" cy="767584"/>
        </a:xfrm>
        <a:prstGeom prst="rect">
          <a:avLst/>
        </a:prstGeom>
        <a:solidFill>
          <a:srgbClr val="898989"/>
        </a:solidFill>
        <a:ln w="12700" cap="flat" cmpd="sng" algn="ctr">
          <a:solidFill>
            <a:srgbClr val="8989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Supports Engagement</a:t>
          </a:r>
        </a:p>
      </dsp:txBody>
      <dsp:txXfrm>
        <a:off x="2801540" y="2519859"/>
        <a:ext cx="1684037" cy="767584"/>
      </dsp:txXfrm>
    </dsp:sp>
    <dsp:sp modelId="{ADB9DEC7-3470-4E6F-BF89-6D3EC85C8D6E}">
      <dsp:nvSpPr>
        <dsp:cNvPr id="0" name=""/>
        <dsp:cNvSpPr/>
      </dsp:nvSpPr>
      <dsp:spPr>
        <a:xfrm>
          <a:off x="4553225" y="2641782"/>
          <a:ext cx="836966" cy="8369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0D9CF0-AF07-42F7-9083-1C0ECB06C42A}">
      <dsp:nvSpPr>
        <dsp:cNvPr id="0" name=""/>
        <dsp:cNvSpPr/>
      </dsp:nvSpPr>
      <dsp:spPr>
        <a:xfrm>
          <a:off x="5597545" y="734779"/>
          <a:ext cx="2391333" cy="17850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89898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595959"/>
              </a:solidFill>
            </a:rPr>
            <a:t>Against BLC, Forces and PCC priorities</a:t>
          </a:r>
        </a:p>
        <a:p>
          <a:pPr marL="114300" lvl="1" indent="-114300" algn="l" defTabSz="622300">
            <a:lnSpc>
              <a:spcPct val="90000"/>
            </a:lnSpc>
            <a:spcBef>
              <a:spcPct val="0"/>
            </a:spcBef>
            <a:spcAft>
              <a:spcPct val="15000"/>
            </a:spcAft>
            <a:buChar char="•"/>
          </a:pPr>
          <a:r>
            <a:rPr lang="en-US" sz="1400" kern="1200" dirty="0">
              <a:solidFill>
                <a:srgbClr val="595959"/>
              </a:solidFill>
            </a:rPr>
            <a:t>Modern Slavery Reporting</a:t>
          </a:r>
        </a:p>
        <a:p>
          <a:pPr marL="114300" lvl="1" indent="-114300" algn="l" defTabSz="622300">
            <a:lnSpc>
              <a:spcPct val="90000"/>
            </a:lnSpc>
            <a:spcBef>
              <a:spcPct val="0"/>
            </a:spcBef>
            <a:spcAft>
              <a:spcPct val="15000"/>
            </a:spcAft>
            <a:buChar char="•"/>
          </a:pPr>
          <a:r>
            <a:rPr lang="en-US" sz="1400" kern="1200" dirty="0">
              <a:solidFill>
                <a:srgbClr val="595959"/>
              </a:solidFill>
            </a:rPr>
            <a:t>Carbon Reduction</a:t>
          </a:r>
        </a:p>
        <a:p>
          <a:pPr marL="114300" lvl="1" indent="-114300" algn="l" defTabSz="622300">
            <a:lnSpc>
              <a:spcPct val="90000"/>
            </a:lnSpc>
            <a:spcBef>
              <a:spcPct val="0"/>
            </a:spcBef>
            <a:spcAft>
              <a:spcPct val="15000"/>
            </a:spcAft>
            <a:buChar char="•"/>
          </a:pPr>
          <a:r>
            <a:rPr lang="en-US" sz="1400" kern="1200" dirty="0">
              <a:solidFill>
                <a:srgbClr val="595959"/>
              </a:solidFill>
            </a:rPr>
            <a:t>Contribution to the SDGs</a:t>
          </a:r>
        </a:p>
        <a:p>
          <a:pPr marL="114300" lvl="1" indent="-114300" algn="l" defTabSz="622300">
            <a:lnSpc>
              <a:spcPct val="90000"/>
            </a:lnSpc>
            <a:spcBef>
              <a:spcPct val="0"/>
            </a:spcBef>
            <a:spcAft>
              <a:spcPct val="15000"/>
            </a:spcAft>
            <a:buChar char="•"/>
          </a:pPr>
          <a:endParaRPr lang="en-US" sz="1400" kern="1200" dirty="0">
            <a:solidFill>
              <a:srgbClr val="595959"/>
            </a:solidFill>
          </a:endParaRPr>
        </a:p>
        <a:p>
          <a:pPr marL="114300" lvl="1" indent="-114300" algn="l" defTabSz="622300">
            <a:lnSpc>
              <a:spcPct val="90000"/>
            </a:lnSpc>
            <a:spcBef>
              <a:spcPct val="0"/>
            </a:spcBef>
            <a:spcAft>
              <a:spcPct val="15000"/>
            </a:spcAft>
            <a:buChar char="•"/>
          </a:pPr>
          <a:endParaRPr lang="en-US" sz="1400" kern="1200" dirty="0">
            <a:solidFill>
              <a:srgbClr val="595959"/>
            </a:solidFill>
          </a:endParaRPr>
        </a:p>
      </dsp:txBody>
      <dsp:txXfrm>
        <a:off x="5639372" y="776606"/>
        <a:ext cx="2307679" cy="1743252"/>
      </dsp:txXfrm>
    </dsp:sp>
    <dsp:sp modelId="{C82D85F7-6B26-4047-A459-EAC16A306D85}">
      <dsp:nvSpPr>
        <dsp:cNvPr id="0" name=""/>
        <dsp:cNvSpPr/>
      </dsp:nvSpPr>
      <dsp:spPr>
        <a:xfrm>
          <a:off x="5597545" y="2519859"/>
          <a:ext cx="2391333" cy="767584"/>
        </a:xfrm>
        <a:prstGeom prst="rect">
          <a:avLst/>
        </a:prstGeom>
        <a:solidFill>
          <a:srgbClr val="898989"/>
        </a:solidFill>
        <a:ln w="12700" cap="flat" cmpd="sng" algn="ctr">
          <a:solidFill>
            <a:srgbClr val="8989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Demonstrates Impact</a:t>
          </a:r>
        </a:p>
      </dsp:txBody>
      <dsp:txXfrm>
        <a:off x="5597545" y="2519859"/>
        <a:ext cx="1684037" cy="767584"/>
      </dsp:txXfrm>
    </dsp:sp>
    <dsp:sp modelId="{2292EE6B-2CF7-45AA-9AEB-3C22E95C5B76}">
      <dsp:nvSpPr>
        <dsp:cNvPr id="0" name=""/>
        <dsp:cNvSpPr/>
      </dsp:nvSpPr>
      <dsp:spPr>
        <a:xfrm>
          <a:off x="7349229" y="2641782"/>
          <a:ext cx="836966" cy="8369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7CAD5-B06E-4327-9F58-5E77D739DC88}">
      <dsp:nvSpPr>
        <dsp:cNvPr id="0" name=""/>
        <dsp:cNvSpPr/>
      </dsp:nvSpPr>
      <dsp:spPr>
        <a:xfrm rot="5400000">
          <a:off x="-258880" y="262955"/>
          <a:ext cx="1725870" cy="1208109"/>
        </a:xfrm>
        <a:prstGeom prst="chevron">
          <a:avLst/>
        </a:prstGeom>
        <a:solidFill>
          <a:srgbClr val="009DE2"/>
        </a:solidFill>
        <a:ln w="12700" cap="flat" cmpd="sng" algn="ctr">
          <a:solidFill>
            <a:srgbClr val="3B6D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mbria" panose="02040503050406030204" pitchFamily="18" charset="0"/>
            </a:rPr>
            <a:t>About the supplier</a:t>
          </a:r>
        </a:p>
      </dsp:txBody>
      <dsp:txXfrm rot="-5400000">
        <a:off x="1" y="608130"/>
        <a:ext cx="1208109" cy="517761"/>
      </dsp:txXfrm>
    </dsp:sp>
    <dsp:sp modelId="{FEAAD729-183A-4E0E-94B3-02A8DE5B41EA}">
      <dsp:nvSpPr>
        <dsp:cNvPr id="0" name=""/>
        <dsp:cNvSpPr/>
      </dsp:nvSpPr>
      <dsp:spPr>
        <a:xfrm rot="5400000">
          <a:off x="4314522" y="-3102338"/>
          <a:ext cx="1121815" cy="7334641"/>
        </a:xfrm>
        <a:prstGeom prst="round2SameRect">
          <a:avLst/>
        </a:prstGeom>
        <a:solidFill>
          <a:schemeClr val="lt1">
            <a:alpha val="90000"/>
            <a:hueOff val="0"/>
            <a:satOff val="0"/>
            <a:lumOff val="0"/>
            <a:alphaOff val="0"/>
          </a:schemeClr>
        </a:solidFill>
        <a:ln w="12700" cap="flat" cmpd="sng" algn="ctr">
          <a:solidFill>
            <a:srgbClr val="3B6D6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rgbClr val="3E3E3C"/>
              </a:solidFill>
              <a:latin typeface="Cambria" panose="02040503050406030204" pitchFamily="18" charset="0"/>
            </a:rPr>
            <a:t>Size, location, type of business</a:t>
          </a:r>
        </a:p>
        <a:p>
          <a:pPr marL="171450" lvl="1" indent="-171450" algn="l" defTabSz="755650">
            <a:lnSpc>
              <a:spcPct val="90000"/>
            </a:lnSpc>
            <a:spcBef>
              <a:spcPct val="0"/>
            </a:spcBef>
            <a:spcAft>
              <a:spcPct val="15000"/>
            </a:spcAft>
            <a:buChar char="•"/>
          </a:pPr>
          <a:r>
            <a:rPr lang="en-GB" sz="1700" kern="1200" dirty="0">
              <a:solidFill>
                <a:srgbClr val="3E3E3C"/>
              </a:solidFill>
              <a:latin typeface="Cambria" panose="02040503050406030204" pitchFamily="18" charset="0"/>
            </a:rPr>
            <a:t>Goods or services, who they supply</a:t>
          </a:r>
        </a:p>
        <a:p>
          <a:pPr marL="171450" lvl="1" indent="-171450" algn="l" defTabSz="755650">
            <a:lnSpc>
              <a:spcPct val="90000"/>
            </a:lnSpc>
            <a:spcBef>
              <a:spcPct val="0"/>
            </a:spcBef>
            <a:spcAft>
              <a:spcPct val="15000"/>
            </a:spcAft>
            <a:buChar char="•"/>
          </a:pPr>
          <a:r>
            <a:rPr lang="en-GB" sz="1700" kern="1200" dirty="0">
              <a:solidFill>
                <a:srgbClr val="3E3E3C"/>
              </a:solidFill>
              <a:latin typeface="Cambria" panose="02040503050406030204" pitchFamily="18" charset="0"/>
            </a:rPr>
            <a:t>If they want to supply you</a:t>
          </a:r>
        </a:p>
      </dsp:txBody>
      <dsp:txXfrm rot="-5400000">
        <a:off x="1208109" y="58837"/>
        <a:ext cx="7279879" cy="1012291"/>
      </dsp:txXfrm>
    </dsp:sp>
    <dsp:sp modelId="{0D44BD0E-8011-48F9-968E-B1A5DBB5D255}">
      <dsp:nvSpPr>
        <dsp:cNvPr id="0" name=""/>
        <dsp:cNvSpPr/>
      </dsp:nvSpPr>
      <dsp:spPr>
        <a:xfrm rot="5400000">
          <a:off x="-258880" y="1796242"/>
          <a:ext cx="1725870" cy="1208109"/>
        </a:xfrm>
        <a:prstGeom prst="chevron">
          <a:avLst/>
        </a:prstGeom>
        <a:solidFill>
          <a:srgbClr val="009DE2"/>
        </a:solidFill>
        <a:ln w="12700" cap="flat" cmpd="sng" algn="ctr">
          <a:solidFill>
            <a:srgbClr val="3B6D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GB" sz="1600" b="1" kern="1200" dirty="0"/>
        </a:p>
        <a:p>
          <a:pPr marL="0" lvl="0" indent="0" algn="ctr" defTabSz="711200">
            <a:lnSpc>
              <a:spcPct val="90000"/>
            </a:lnSpc>
            <a:spcBef>
              <a:spcPct val="0"/>
            </a:spcBef>
            <a:spcAft>
              <a:spcPct val="35000"/>
            </a:spcAft>
            <a:buNone/>
          </a:pPr>
          <a:r>
            <a:rPr lang="en-GB" sz="1600" b="1" kern="1200" dirty="0">
              <a:latin typeface="Cambria" panose="02040503050406030204" pitchFamily="18" charset="0"/>
            </a:rPr>
            <a:t>Select key business issues</a:t>
          </a:r>
        </a:p>
      </dsp:txBody>
      <dsp:txXfrm rot="-5400000">
        <a:off x="1" y="2141417"/>
        <a:ext cx="1208109" cy="517761"/>
      </dsp:txXfrm>
    </dsp:sp>
    <dsp:sp modelId="{EF702FED-5AF8-4493-BA04-A13E2B03425B}">
      <dsp:nvSpPr>
        <dsp:cNvPr id="0" name=""/>
        <dsp:cNvSpPr/>
      </dsp:nvSpPr>
      <dsp:spPr>
        <a:xfrm rot="5400000">
          <a:off x="4314227" y="-1568756"/>
          <a:ext cx="1122405" cy="7334641"/>
        </a:xfrm>
        <a:prstGeom prst="round2SameRect">
          <a:avLst/>
        </a:prstGeom>
        <a:solidFill>
          <a:schemeClr val="lt1">
            <a:alpha val="90000"/>
            <a:hueOff val="0"/>
            <a:satOff val="0"/>
            <a:lumOff val="0"/>
            <a:alphaOff val="0"/>
          </a:schemeClr>
        </a:solidFill>
        <a:ln w="12700" cap="flat" cmpd="sng" algn="ctr">
          <a:solidFill>
            <a:srgbClr val="3B6D6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rgbClr val="3E3E3C"/>
              </a:solidFill>
              <a:latin typeface="Cambria" panose="02040503050406030204" pitchFamily="18" charset="0"/>
            </a:rPr>
            <a:t>Looking at the type of business what are the material issues associated with their business activity</a:t>
          </a:r>
        </a:p>
        <a:p>
          <a:pPr marL="171450" lvl="1" indent="-171450" algn="l" defTabSz="755650">
            <a:lnSpc>
              <a:spcPct val="90000"/>
            </a:lnSpc>
            <a:spcBef>
              <a:spcPct val="0"/>
            </a:spcBef>
            <a:spcAft>
              <a:spcPct val="15000"/>
            </a:spcAft>
            <a:buChar char="•"/>
          </a:pPr>
          <a:r>
            <a:rPr lang="en-GB" sz="1700" kern="1200" dirty="0">
              <a:solidFill>
                <a:srgbClr val="3E3E3C"/>
              </a:solidFill>
              <a:latin typeface="Cambria" panose="02040503050406030204" pitchFamily="18" charset="0"/>
            </a:rPr>
            <a:t>Can add edit existing issues of add new issues if they are not already suggested</a:t>
          </a:r>
        </a:p>
      </dsp:txBody>
      <dsp:txXfrm rot="-5400000">
        <a:off x="1208110" y="1592152"/>
        <a:ext cx="7279850" cy="1012823"/>
      </dsp:txXfrm>
    </dsp:sp>
    <dsp:sp modelId="{36190902-F964-4FE9-B704-880A5D58C4BC}">
      <dsp:nvSpPr>
        <dsp:cNvPr id="0" name=""/>
        <dsp:cNvSpPr/>
      </dsp:nvSpPr>
      <dsp:spPr>
        <a:xfrm rot="5400000">
          <a:off x="-258880" y="3329529"/>
          <a:ext cx="1725870" cy="1208109"/>
        </a:xfrm>
        <a:prstGeom prst="chevron">
          <a:avLst/>
        </a:prstGeom>
        <a:solidFill>
          <a:srgbClr val="009DE2"/>
        </a:solidFill>
        <a:ln w="12700" cap="flat" cmpd="sng" algn="ctr">
          <a:solidFill>
            <a:srgbClr val="3B6D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GB" sz="1600" b="1" kern="1200" dirty="0">
            <a:latin typeface="Cambria" panose="02040503050406030204" pitchFamily="18" charset="0"/>
          </a:endParaRPr>
        </a:p>
        <a:p>
          <a:pPr marL="0" lvl="0" indent="0" algn="ctr" defTabSz="711200">
            <a:lnSpc>
              <a:spcPct val="90000"/>
            </a:lnSpc>
            <a:spcBef>
              <a:spcPct val="0"/>
            </a:spcBef>
            <a:spcAft>
              <a:spcPct val="35000"/>
            </a:spcAft>
            <a:buNone/>
          </a:pPr>
          <a:r>
            <a:rPr lang="en-GB" sz="1600" b="1" kern="1200" dirty="0">
              <a:latin typeface="Cambria" panose="02040503050406030204" pitchFamily="18" charset="0"/>
            </a:rPr>
            <a:t>Select actions to address the issues</a:t>
          </a:r>
        </a:p>
      </dsp:txBody>
      <dsp:txXfrm rot="-5400000">
        <a:off x="1" y="3674704"/>
        <a:ext cx="1208109" cy="517761"/>
      </dsp:txXfrm>
    </dsp:sp>
    <dsp:sp modelId="{C9988219-AADD-432B-95BC-A713048D6082}">
      <dsp:nvSpPr>
        <dsp:cNvPr id="0" name=""/>
        <dsp:cNvSpPr/>
      </dsp:nvSpPr>
      <dsp:spPr>
        <a:xfrm rot="5400000">
          <a:off x="4314522" y="-35764"/>
          <a:ext cx="1121815" cy="7334641"/>
        </a:xfrm>
        <a:prstGeom prst="round2SameRect">
          <a:avLst/>
        </a:prstGeom>
        <a:solidFill>
          <a:schemeClr val="lt1">
            <a:alpha val="90000"/>
            <a:hueOff val="0"/>
            <a:satOff val="0"/>
            <a:lumOff val="0"/>
            <a:alphaOff val="0"/>
          </a:schemeClr>
        </a:solidFill>
        <a:ln w="12700" cap="flat" cmpd="sng" algn="ctr">
          <a:solidFill>
            <a:srgbClr val="3B6D6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rgbClr val="3E3E3C"/>
              </a:solidFill>
              <a:latin typeface="Cambria" panose="02040503050406030204" pitchFamily="18" charset="0"/>
            </a:rPr>
            <a:t>For every issue they choose the tool suggests actions they can take</a:t>
          </a:r>
        </a:p>
        <a:p>
          <a:pPr marL="171450" lvl="1" indent="-171450" algn="l" defTabSz="755650">
            <a:lnSpc>
              <a:spcPct val="90000"/>
            </a:lnSpc>
            <a:spcBef>
              <a:spcPct val="0"/>
            </a:spcBef>
            <a:spcAft>
              <a:spcPct val="15000"/>
            </a:spcAft>
            <a:buChar char="•"/>
          </a:pPr>
          <a:r>
            <a:rPr lang="en-GB" sz="1700" kern="1200" dirty="0">
              <a:solidFill>
                <a:srgbClr val="3E3E3C"/>
              </a:solidFill>
              <a:latin typeface="Cambria" panose="02040503050406030204" pitchFamily="18" charset="0"/>
            </a:rPr>
            <a:t>The actions are based on the about the supplier section</a:t>
          </a:r>
        </a:p>
        <a:p>
          <a:pPr marL="171450" lvl="1" indent="-171450" algn="l" defTabSz="755650">
            <a:lnSpc>
              <a:spcPct val="90000"/>
            </a:lnSpc>
            <a:spcBef>
              <a:spcPct val="0"/>
            </a:spcBef>
            <a:spcAft>
              <a:spcPct val="15000"/>
            </a:spcAft>
            <a:buChar char="•"/>
          </a:pPr>
          <a:r>
            <a:rPr lang="en-GB" sz="1700" kern="1200" dirty="0">
              <a:solidFill>
                <a:srgbClr val="3E3E3C"/>
              </a:solidFill>
              <a:latin typeface="Cambria" panose="02040503050406030204" pitchFamily="18" charset="0"/>
            </a:rPr>
            <a:t>For every action they commit to they can provide evidence and tell us how they are progressing (not started, in progress, completed)</a:t>
          </a:r>
        </a:p>
      </dsp:txBody>
      <dsp:txXfrm rot="-5400000">
        <a:off x="1208109" y="3125411"/>
        <a:ext cx="7279879" cy="1012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668B3-45E9-409B-81B2-5571610AD73F}">
      <dsp:nvSpPr>
        <dsp:cNvPr id="0" name=""/>
        <dsp:cNvSpPr/>
      </dsp:nvSpPr>
      <dsp:spPr>
        <a:xfrm>
          <a:off x="0" y="799501"/>
          <a:ext cx="1128573" cy="835849"/>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lumMod val="65000"/>
                  <a:lumOff val="35000"/>
                </a:schemeClr>
              </a:solidFill>
              <a:latin typeface="Cambria" panose="02040503050406030204" pitchFamily="18" charset="0"/>
            </a:rPr>
            <a:t>Understand the business priorities</a:t>
          </a:r>
        </a:p>
      </dsp:txBody>
      <dsp:txXfrm>
        <a:off x="24481" y="823982"/>
        <a:ext cx="1079611" cy="786887"/>
      </dsp:txXfrm>
    </dsp:sp>
    <dsp:sp modelId="{F6E9E98A-2250-4F56-ACAB-889A5F5F32F0}">
      <dsp:nvSpPr>
        <dsp:cNvPr id="0" name=""/>
        <dsp:cNvSpPr/>
      </dsp:nvSpPr>
      <dsp:spPr>
        <a:xfrm>
          <a:off x="1241431" y="1077483"/>
          <a:ext cx="239257" cy="27988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1241431" y="1133460"/>
        <a:ext cx="167480" cy="167932"/>
      </dsp:txXfrm>
    </dsp:sp>
    <dsp:sp modelId="{478BCAC5-8CB0-4E1F-A23D-867AFD3A7A58}">
      <dsp:nvSpPr>
        <dsp:cNvPr id="0" name=""/>
        <dsp:cNvSpPr/>
      </dsp:nvSpPr>
      <dsp:spPr>
        <a:xfrm>
          <a:off x="1580003" y="799501"/>
          <a:ext cx="1128573" cy="835849"/>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lumMod val="65000"/>
                  <a:lumOff val="35000"/>
                </a:schemeClr>
              </a:solidFill>
              <a:latin typeface="Cambria" panose="02040503050406030204" pitchFamily="18" charset="0"/>
            </a:rPr>
            <a:t>Understanding of your context</a:t>
          </a:r>
        </a:p>
      </dsp:txBody>
      <dsp:txXfrm>
        <a:off x="1604484" y="823982"/>
        <a:ext cx="1079611" cy="786887"/>
      </dsp:txXfrm>
    </dsp:sp>
    <dsp:sp modelId="{16B5AA42-FF6C-46EF-A427-1A0D2375D9D7}">
      <dsp:nvSpPr>
        <dsp:cNvPr id="0" name=""/>
        <dsp:cNvSpPr/>
      </dsp:nvSpPr>
      <dsp:spPr>
        <a:xfrm>
          <a:off x="2821434" y="1077483"/>
          <a:ext cx="239257" cy="27988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821434" y="1133460"/>
        <a:ext cx="167480" cy="167932"/>
      </dsp:txXfrm>
    </dsp:sp>
    <dsp:sp modelId="{33281BD2-EEF6-446A-814E-A82E5B8E9A55}">
      <dsp:nvSpPr>
        <dsp:cNvPr id="0" name=""/>
        <dsp:cNvSpPr/>
      </dsp:nvSpPr>
      <dsp:spPr>
        <a:xfrm>
          <a:off x="3160006" y="799501"/>
          <a:ext cx="1128573" cy="835849"/>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lumMod val="65000"/>
                  <a:lumOff val="35000"/>
                </a:schemeClr>
              </a:solidFill>
              <a:latin typeface="Cambria" panose="02040503050406030204" pitchFamily="18" charset="0"/>
            </a:rPr>
            <a:t>Stakeholder analysis and  engagement</a:t>
          </a:r>
        </a:p>
      </dsp:txBody>
      <dsp:txXfrm>
        <a:off x="3184487" y="823982"/>
        <a:ext cx="1079611" cy="786887"/>
      </dsp:txXfrm>
    </dsp:sp>
    <dsp:sp modelId="{DCE36883-52F4-41DB-99BB-A88CA8C754FD}">
      <dsp:nvSpPr>
        <dsp:cNvPr id="0" name=""/>
        <dsp:cNvSpPr/>
      </dsp:nvSpPr>
      <dsp:spPr>
        <a:xfrm>
          <a:off x="4401437" y="1077483"/>
          <a:ext cx="239257" cy="27988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401437" y="1133460"/>
        <a:ext cx="167480" cy="167932"/>
      </dsp:txXfrm>
    </dsp:sp>
    <dsp:sp modelId="{A16622E2-C37A-470C-B28E-5BD8A009549B}">
      <dsp:nvSpPr>
        <dsp:cNvPr id="0" name=""/>
        <dsp:cNvSpPr/>
      </dsp:nvSpPr>
      <dsp:spPr>
        <a:xfrm>
          <a:off x="4740009" y="799501"/>
          <a:ext cx="1128573" cy="835849"/>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200" kern="1200" dirty="0">
              <a:solidFill>
                <a:schemeClr val="tx1">
                  <a:lumMod val="65000"/>
                  <a:lumOff val="35000"/>
                </a:schemeClr>
              </a:solidFill>
              <a:latin typeface="Cambria" panose="02040503050406030204" pitchFamily="18" charset="0"/>
            </a:rPr>
            <a:t>Discussion of risks and opportunities</a:t>
          </a:r>
        </a:p>
        <a:p>
          <a:pPr lvl="0" algn="ctr" defTabSz="577850">
            <a:lnSpc>
              <a:spcPct val="90000"/>
            </a:lnSpc>
            <a:spcBef>
              <a:spcPct val="0"/>
            </a:spcBef>
            <a:spcAft>
              <a:spcPct val="35000"/>
            </a:spcAft>
            <a:buNone/>
          </a:pPr>
          <a:endParaRPr lang="en-GB" sz="1200" kern="1200" dirty="0"/>
        </a:p>
      </dsp:txBody>
      <dsp:txXfrm>
        <a:off x="4764490" y="823982"/>
        <a:ext cx="1079611" cy="786887"/>
      </dsp:txXfrm>
    </dsp:sp>
    <dsp:sp modelId="{7D4DBD0A-E851-494B-86AB-222CAE9DF011}">
      <dsp:nvSpPr>
        <dsp:cNvPr id="0" name=""/>
        <dsp:cNvSpPr/>
      </dsp:nvSpPr>
      <dsp:spPr>
        <a:xfrm>
          <a:off x="5981440" y="1077483"/>
          <a:ext cx="239257" cy="27988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5981440" y="1133460"/>
        <a:ext cx="167480" cy="167932"/>
      </dsp:txXfrm>
    </dsp:sp>
    <dsp:sp modelId="{B62228C1-CE75-47D4-A817-BC1CAA054D11}">
      <dsp:nvSpPr>
        <dsp:cNvPr id="0" name=""/>
        <dsp:cNvSpPr/>
      </dsp:nvSpPr>
      <dsp:spPr>
        <a:xfrm>
          <a:off x="6320013" y="799501"/>
          <a:ext cx="1128573" cy="835849"/>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lumMod val="65000"/>
                  <a:lumOff val="35000"/>
                </a:schemeClr>
              </a:solidFill>
              <a:latin typeface="Cambria" panose="02040503050406030204" pitchFamily="18" charset="0"/>
            </a:rPr>
            <a:t>Clear set of priorities with targets</a:t>
          </a:r>
        </a:p>
      </dsp:txBody>
      <dsp:txXfrm>
        <a:off x="6344494" y="823982"/>
        <a:ext cx="1079611" cy="786887"/>
      </dsp:txXfrm>
    </dsp:sp>
    <dsp:sp modelId="{D1AC6788-A3F1-4635-9D7B-D723880943AF}">
      <dsp:nvSpPr>
        <dsp:cNvPr id="0" name=""/>
        <dsp:cNvSpPr/>
      </dsp:nvSpPr>
      <dsp:spPr>
        <a:xfrm>
          <a:off x="7561444" y="1077483"/>
          <a:ext cx="239257" cy="27988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7561444" y="1133460"/>
        <a:ext cx="167480" cy="167932"/>
      </dsp:txXfrm>
    </dsp:sp>
    <dsp:sp modelId="{E557B4CF-37A3-4A04-8AF4-5D80A6E478AC}">
      <dsp:nvSpPr>
        <dsp:cNvPr id="0" name=""/>
        <dsp:cNvSpPr/>
      </dsp:nvSpPr>
      <dsp:spPr>
        <a:xfrm>
          <a:off x="7900016" y="799501"/>
          <a:ext cx="1128573" cy="835849"/>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lumMod val="65000"/>
                  <a:lumOff val="35000"/>
                </a:schemeClr>
              </a:solidFill>
              <a:latin typeface="Cambria" panose="02040503050406030204" pitchFamily="18" charset="0"/>
            </a:rPr>
            <a:t>Governance, reporting and review</a:t>
          </a:r>
        </a:p>
      </dsp:txBody>
      <dsp:txXfrm>
        <a:off x="7924497" y="823982"/>
        <a:ext cx="1079611" cy="78688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7B2B48-0DE1-4325-A761-DB876207C1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a:extLst>
              <a:ext uri="{FF2B5EF4-FFF2-40B4-BE49-F238E27FC236}">
                <a16:creationId xmlns:a16="http://schemas.microsoft.com/office/drawing/2014/main" id="{DC012F42-0EB0-4C90-B529-7FFA8ABF64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B71A21-1F6B-4E16-9603-CCDEBBDF479E}" type="datetimeFigureOut">
              <a:rPr lang="es-ES" smtClean="0"/>
              <a:t>21/07/2021</a:t>
            </a:fld>
            <a:endParaRPr lang="es-ES"/>
          </a:p>
        </p:txBody>
      </p:sp>
      <p:sp>
        <p:nvSpPr>
          <p:cNvPr id="4" name="Footer Placeholder 3">
            <a:extLst>
              <a:ext uri="{FF2B5EF4-FFF2-40B4-BE49-F238E27FC236}">
                <a16:creationId xmlns:a16="http://schemas.microsoft.com/office/drawing/2014/main" id="{ADC31BBB-6D78-4D08-9153-DAF7C7E16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Slide Number Placeholder 4">
            <a:extLst>
              <a:ext uri="{FF2B5EF4-FFF2-40B4-BE49-F238E27FC236}">
                <a16:creationId xmlns:a16="http://schemas.microsoft.com/office/drawing/2014/main" id="{9DD6D94D-24CA-431F-B19B-74383DD1F4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65C51-95C8-4F6C-9B9F-8BEEB76C45AF}" type="slidenum">
              <a:rPr lang="es-ES" smtClean="0"/>
              <a:t>‹#›</a:t>
            </a:fld>
            <a:endParaRPr lang="es-ES"/>
          </a:p>
        </p:txBody>
      </p:sp>
    </p:spTree>
    <p:extLst>
      <p:ext uri="{BB962C8B-B14F-4D97-AF65-F5344CB8AC3E}">
        <p14:creationId xmlns:p14="http://schemas.microsoft.com/office/powerpoint/2010/main" val="282487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B960A-B3E3-4AB0-B76F-9ADCA7A218DA}" type="datetimeFigureOut">
              <a:rPr lang="es-ES" smtClean="0"/>
              <a:t>21/07/2021</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31E38-79E6-425A-8730-D42AEAA1AC23}" type="slidenum">
              <a:rPr lang="es-ES" smtClean="0"/>
              <a:t>‹#›</a:t>
            </a:fld>
            <a:endParaRPr lang="es-ES"/>
          </a:p>
        </p:txBody>
      </p:sp>
    </p:spTree>
    <p:extLst>
      <p:ext uri="{BB962C8B-B14F-4D97-AF65-F5344CB8AC3E}">
        <p14:creationId xmlns:p14="http://schemas.microsoft.com/office/powerpoint/2010/main" val="817565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About NETpositive Futures and </a:t>
            </a:r>
            <a:r>
              <a:rPr lang="en-GB" b="1" i="1" dirty="0"/>
              <a:t>our</a:t>
            </a:r>
            <a:r>
              <a:rPr lang="en-GB" dirty="0"/>
              <a:t> approach to sustainability / social value.</a:t>
            </a:r>
          </a:p>
          <a:p>
            <a:endParaRPr lang="en-GB" dirty="0"/>
          </a:p>
        </p:txBody>
      </p:sp>
      <p:sp>
        <p:nvSpPr>
          <p:cNvPr id="4" name="Slide Number Placeholder 3"/>
          <p:cNvSpPr>
            <a:spLocks noGrp="1"/>
          </p:cNvSpPr>
          <p:nvPr>
            <p:ph type="sldNum" sz="quarter" idx="5"/>
          </p:nvPr>
        </p:nvSpPr>
        <p:spPr/>
        <p:txBody>
          <a:bodyPr/>
          <a:lstStyle/>
          <a:p>
            <a:fld id="{38331E38-79E6-425A-8730-D42AEAA1AC23}" type="slidenum">
              <a:rPr lang="es-ES" smtClean="0"/>
              <a:t>3</a:t>
            </a:fld>
            <a:endParaRPr lang="es-ES"/>
          </a:p>
        </p:txBody>
      </p:sp>
    </p:spTree>
    <p:extLst>
      <p:ext uri="{BB962C8B-B14F-4D97-AF65-F5344CB8AC3E}">
        <p14:creationId xmlns:p14="http://schemas.microsoft.com/office/powerpoint/2010/main" val="95406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8331E38-79E6-425A-8730-D42AEAA1AC23}" type="slidenum">
              <a:rPr lang="es-ES" smtClean="0"/>
              <a:t>12</a:t>
            </a:fld>
            <a:endParaRPr lang="es-ES"/>
          </a:p>
        </p:txBody>
      </p:sp>
    </p:spTree>
    <p:extLst>
      <p:ext uri="{BB962C8B-B14F-4D97-AF65-F5344CB8AC3E}">
        <p14:creationId xmlns:p14="http://schemas.microsoft.com/office/powerpoint/2010/main" val="1016942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 level</a:t>
            </a:r>
          </a:p>
        </p:txBody>
      </p:sp>
      <p:sp>
        <p:nvSpPr>
          <p:cNvPr id="4" name="Slide Number Placeholder 3"/>
          <p:cNvSpPr>
            <a:spLocks noGrp="1"/>
          </p:cNvSpPr>
          <p:nvPr>
            <p:ph type="sldNum" sz="quarter" idx="5"/>
          </p:nvPr>
        </p:nvSpPr>
        <p:spPr/>
        <p:txBody>
          <a:bodyPr/>
          <a:lstStyle/>
          <a:p>
            <a:fld id="{38331E38-79E6-425A-8730-D42AEAA1AC23}" type="slidenum">
              <a:rPr lang="es-ES" smtClean="0"/>
              <a:t>13</a:t>
            </a:fld>
            <a:endParaRPr lang="es-ES"/>
          </a:p>
        </p:txBody>
      </p:sp>
    </p:spTree>
    <p:extLst>
      <p:ext uri="{BB962C8B-B14F-4D97-AF65-F5344CB8AC3E}">
        <p14:creationId xmlns:p14="http://schemas.microsoft.com/office/powerpoint/2010/main" val="280653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Overview of the content</a:t>
            </a:r>
          </a:p>
        </p:txBody>
      </p:sp>
      <p:sp>
        <p:nvSpPr>
          <p:cNvPr id="4" name="Slide Number Placeholder 3"/>
          <p:cNvSpPr>
            <a:spLocks noGrp="1"/>
          </p:cNvSpPr>
          <p:nvPr>
            <p:ph type="sldNum" sz="quarter" idx="5"/>
          </p:nvPr>
        </p:nvSpPr>
        <p:spPr/>
        <p:txBody>
          <a:bodyPr/>
          <a:lstStyle/>
          <a:p>
            <a:fld id="{38331E38-79E6-425A-8730-D42AEAA1AC23}" type="slidenum">
              <a:rPr lang="es-ES" smtClean="0"/>
              <a:t>14</a:t>
            </a:fld>
            <a:endParaRPr lang="es-ES"/>
          </a:p>
        </p:txBody>
      </p:sp>
    </p:spTree>
    <p:extLst>
      <p:ext uri="{BB962C8B-B14F-4D97-AF65-F5344CB8AC3E}">
        <p14:creationId xmlns:p14="http://schemas.microsoft.com/office/powerpoint/2010/main" val="1441280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Overview of the functionality</a:t>
            </a:r>
          </a:p>
        </p:txBody>
      </p:sp>
      <p:sp>
        <p:nvSpPr>
          <p:cNvPr id="4" name="Slide Number Placeholder 3"/>
          <p:cNvSpPr>
            <a:spLocks noGrp="1"/>
          </p:cNvSpPr>
          <p:nvPr>
            <p:ph type="sldNum" sz="quarter" idx="5"/>
          </p:nvPr>
        </p:nvSpPr>
        <p:spPr/>
        <p:txBody>
          <a:bodyPr/>
          <a:lstStyle/>
          <a:p>
            <a:fld id="{38331E38-79E6-425A-8730-D42AEAA1AC23}" type="slidenum">
              <a:rPr lang="es-ES" smtClean="0"/>
              <a:t>15</a:t>
            </a:fld>
            <a:endParaRPr lang="es-ES"/>
          </a:p>
        </p:txBody>
      </p:sp>
    </p:spTree>
    <p:extLst>
      <p:ext uri="{BB962C8B-B14F-4D97-AF65-F5344CB8AC3E}">
        <p14:creationId xmlns:p14="http://schemas.microsoft.com/office/powerpoint/2010/main" val="4036625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8331E38-79E6-425A-8730-D42AEAA1AC23}" type="slidenum">
              <a:rPr lang="es-ES" smtClean="0"/>
              <a:t>18</a:t>
            </a:fld>
            <a:endParaRPr lang="es-ES"/>
          </a:p>
        </p:txBody>
      </p:sp>
    </p:spTree>
    <p:extLst>
      <p:ext uri="{BB962C8B-B14F-4D97-AF65-F5344CB8AC3E}">
        <p14:creationId xmlns:p14="http://schemas.microsoft.com/office/powerpoint/2010/main" val="727707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8331E38-79E6-425A-8730-D42AEAA1AC23}" type="slidenum">
              <a:rPr lang="es-ES" smtClean="0"/>
              <a:t>19</a:t>
            </a:fld>
            <a:endParaRPr lang="es-ES"/>
          </a:p>
        </p:txBody>
      </p:sp>
    </p:spTree>
    <p:extLst>
      <p:ext uri="{BB962C8B-B14F-4D97-AF65-F5344CB8AC3E}">
        <p14:creationId xmlns:p14="http://schemas.microsoft.com/office/powerpoint/2010/main" val="1965467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8331E38-79E6-425A-8730-D42AEAA1AC23}" type="slidenum">
              <a:rPr lang="es-ES" smtClean="0"/>
              <a:t>20</a:t>
            </a:fld>
            <a:endParaRPr lang="es-ES"/>
          </a:p>
        </p:txBody>
      </p:sp>
    </p:spTree>
    <p:extLst>
      <p:ext uri="{BB962C8B-B14F-4D97-AF65-F5344CB8AC3E}">
        <p14:creationId xmlns:p14="http://schemas.microsoft.com/office/powerpoint/2010/main" val="1651904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8331E38-79E6-425A-8730-D42AEAA1AC23}" type="slidenum">
              <a:rPr lang="es-ES" smtClean="0"/>
              <a:t>21</a:t>
            </a:fld>
            <a:endParaRPr lang="es-ES"/>
          </a:p>
        </p:txBody>
      </p:sp>
    </p:spTree>
    <p:extLst>
      <p:ext uri="{BB962C8B-B14F-4D97-AF65-F5344CB8AC3E}">
        <p14:creationId xmlns:p14="http://schemas.microsoft.com/office/powerpoint/2010/main" val="4104754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8331E38-79E6-425A-8730-D42AEAA1AC23}" type="slidenum">
              <a:rPr lang="es-ES" smtClean="0"/>
              <a:t>22</a:t>
            </a:fld>
            <a:endParaRPr lang="es-ES"/>
          </a:p>
        </p:txBody>
      </p:sp>
    </p:spTree>
    <p:extLst>
      <p:ext uri="{BB962C8B-B14F-4D97-AF65-F5344CB8AC3E}">
        <p14:creationId xmlns:p14="http://schemas.microsoft.com/office/powerpoint/2010/main" val="1940087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8331E38-79E6-425A-8730-D42AEAA1AC23}" type="slidenum">
              <a:rPr lang="es-ES" smtClean="0"/>
              <a:t>23</a:t>
            </a:fld>
            <a:endParaRPr lang="es-ES"/>
          </a:p>
        </p:txBody>
      </p:sp>
    </p:spTree>
    <p:extLst>
      <p:ext uri="{BB962C8B-B14F-4D97-AF65-F5344CB8AC3E}">
        <p14:creationId xmlns:p14="http://schemas.microsoft.com/office/powerpoint/2010/main" val="4235841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range of terms are used to describe sustainability / social value.</a:t>
            </a:r>
          </a:p>
          <a:p>
            <a:endParaRPr lang="en-GB" dirty="0"/>
          </a:p>
        </p:txBody>
      </p:sp>
      <p:sp>
        <p:nvSpPr>
          <p:cNvPr id="4" name="Slide Number Placeholder 3"/>
          <p:cNvSpPr>
            <a:spLocks noGrp="1"/>
          </p:cNvSpPr>
          <p:nvPr>
            <p:ph type="sldNum" sz="quarter" idx="5"/>
          </p:nvPr>
        </p:nvSpPr>
        <p:spPr/>
        <p:txBody>
          <a:bodyPr/>
          <a:lstStyle/>
          <a:p>
            <a:fld id="{38331E38-79E6-425A-8730-D42AEAA1AC23}" type="slidenum">
              <a:rPr lang="es-ES" smtClean="0"/>
              <a:t>4</a:t>
            </a:fld>
            <a:endParaRPr lang="es-ES"/>
          </a:p>
        </p:txBody>
      </p:sp>
    </p:spTree>
    <p:extLst>
      <p:ext uri="{BB962C8B-B14F-4D97-AF65-F5344CB8AC3E}">
        <p14:creationId xmlns:p14="http://schemas.microsoft.com/office/powerpoint/2010/main" val="41917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54545"/>
                </a:solidFill>
                <a:effectLst/>
                <a:latin typeface="Frutiger Neue"/>
              </a:rPr>
              <a:t>The Brundtland Report stated that critical global environmental problems were primarily the result of the enormous poverty of the South and the non-sustainable patterns of consumption and production in the North. It called for a strategy that united development and the environment – described by the now-common term ‘sustainable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54545"/>
              </a:solidFill>
              <a:effectLst/>
              <a:latin typeface="Frutiger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54545"/>
                </a:solidFill>
                <a:effectLst/>
                <a:latin typeface="Frutiger Neue"/>
              </a:rPr>
              <a:t>Sustainable development is defined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454545"/>
                </a:solidFill>
                <a:effectLst/>
                <a:latin typeface="Frutiger Neue"/>
              </a:rPr>
              <a:t>Sustainable development is development that meets the needs of the present without compromising the ability of future generations to meet their own needs’</a:t>
            </a:r>
          </a:p>
          <a:p>
            <a:endParaRPr lang="en-GB" dirty="0"/>
          </a:p>
        </p:txBody>
      </p:sp>
      <p:sp>
        <p:nvSpPr>
          <p:cNvPr id="4" name="Slide Number Placeholder 3"/>
          <p:cNvSpPr>
            <a:spLocks noGrp="1"/>
          </p:cNvSpPr>
          <p:nvPr>
            <p:ph type="sldNum" sz="quarter" idx="5"/>
          </p:nvPr>
        </p:nvSpPr>
        <p:spPr/>
        <p:txBody>
          <a:bodyPr/>
          <a:lstStyle/>
          <a:p>
            <a:fld id="{38331E38-79E6-425A-8730-D42AEAA1AC23}" type="slidenum">
              <a:rPr lang="es-ES" smtClean="0"/>
              <a:t>5</a:t>
            </a:fld>
            <a:endParaRPr lang="es-ES"/>
          </a:p>
        </p:txBody>
      </p:sp>
    </p:spTree>
    <p:extLst>
      <p:ext uri="{BB962C8B-B14F-4D97-AF65-F5344CB8AC3E}">
        <p14:creationId xmlns:p14="http://schemas.microsoft.com/office/powerpoint/2010/main" val="161814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SDGs as the global sustainability strategy.</a:t>
            </a:r>
          </a:p>
        </p:txBody>
      </p:sp>
      <p:sp>
        <p:nvSpPr>
          <p:cNvPr id="4" name="Slide Number Placeholder 3"/>
          <p:cNvSpPr>
            <a:spLocks noGrp="1"/>
          </p:cNvSpPr>
          <p:nvPr>
            <p:ph type="sldNum" sz="quarter" idx="5"/>
          </p:nvPr>
        </p:nvSpPr>
        <p:spPr/>
        <p:txBody>
          <a:bodyPr/>
          <a:lstStyle/>
          <a:p>
            <a:fld id="{38331E38-79E6-425A-8730-D42AEAA1AC23}" type="slidenum">
              <a:rPr lang="es-ES" smtClean="0"/>
              <a:t>6</a:t>
            </a:fld>
            <a:endParaRPr lang="es-ES"/>
          </a:p>
        </p:txBody>
      </p:sp>
    </p:spTree>
    <p:extLst>
      <p:ext uri="{BB962C8B-B14F-4D97-AF65-F5344CB8AC3E}">
        <p14:creationId xmlns:p14="http://schemas.microsoft.com/office/powerpoint/2010/main" val="264047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8331E38-79E6-425A-8730-D42AEAA1AC23}" type="slidenum">
              <a:rPr lang="es-ES" smtClean="0"/>
              <a:t>7</a:t>
            </a:fld>
            <a:endParaRPr lang="es-ES"/>
          </a:p>
        </p:txBody>
      </p:sp>
    </p:spTree>
    <p:extLst>
      <p:ext uri="{BB962C8B-B14F-4D97-AF65-F5344CB8AC3E}">
        <p14:creationId xmlns:p14="http://schemas.microsoft.com/office/powerpoint/2010/main" val="276106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Different teams and organisations can have different impacts and add value in different areas – it depends what your core business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8331E38-79E6-425A-8730-D42AEAA1AC23}" type="slidenum">
              <a:rPr lang="es-ES" smtClean="0"/>
              <a:t>8</a:t>
            </a:fld>
            <a:endParaRPr lang="es-ES"/>
          </a:p>
        </p:txBody>
      </p:sp>
    </p:spTree>
    <p:extLst>
      <p:ext uri="{BB962C8B-B14F-4D97-AF65-F5344CB8AC3E}">
        <p14:creationId xmlns:p14="http://schemas.microsoft.com/office/powerpoint/2010/main" val="65809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finalise our definition of sustainability there is one other concept which is critical to the current thinking. The essence is this: (once again this is a generalisation which is generally true)</a:t>
            </a:r>
          </a:p>
          <a:p>
            <a:endParaRPr lang="en-GB" dirty="0"/>
          </a:p>
          <a:p>
            <a:r>
              <a:rPr lang="en-GB" dirty="0"/>
              <a:t>The early activities around sustainability were focussed on reduction of negatives, do less, waste less travel less, you do bad things and need to change. It is true that we all have a host of negative impacts at an individual and collective level – which we do need to reduce. But this led to negative messaging and a lack of engagement in some areas</a:t>
            </a:r>
          </a:p>
          <a:p>
            <a:endParaRPr lang="en-GB" dirty="0"/>
          </a:p>
          <a:p>
            <a:r>
              <a:rPr lang="en-GB" dirty="0"/>
              <a:t>However, the concept of NETpositive sustainability emphasises a greater focus on the good we can do how do we </a:t>
            </a:r>
            <a:r>
              <a:rPr lang="en-GB" dirty="0" err="1"/>
              <a:t>maximse</a:t>
            </a:r>
            <a:r>
              <a:rPr lang="en-GB" dirty="0"/>
              <a:t> our social and economic contribution, how do we take what our contribution is through our work and department and build opportunities to increase value in all dimensions. Environmentally, socially and economically.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8331E38-79E6-425A-8730-D42AEAA1AC23}" type="slidenum">
              <a:rPr lang="es-ES" smtClean="0"/>
              <a:t>9</a:t>
            </a:fld>
            <a:endParaRPr lang="es-ES"/>
          </a:p>
        </p:txBody>
      </p:sp>
    </p:spTree>
    <p:extLst>
      <p:ext uri="{BB962C8B-B14F-4D97-AF65-F5344CB8AC3E}">
        <p14:creationId xmlns:p14="http://schemas.microsoft.com/office/powerpoint/2010/main" val="31212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heart of all of these responses are a consideration of the environmental, social and economic considerations. However the different language sets emphasise different priorities within the response. The most obvious ones are at the extremes, where an organisational commitment to Environmental Sustainability – tends to ignore the social and economic. And Social Value (whilst the government definition focusses on environmental, social and economic) the response of those making a social value commitment tend to primarily focus on the social and economic.  </a:t>
            </a:r>
          </a:p>
          <a:p>
            <a:endParaRPr lang="en-GB" dirty="0"/>
          </a:p>
          <a:p>
            <a:r>
              <a:rPr lang="en-GB" dirty="0"/>
              <a:t>Whilst this is a slight generalisation it is generally true and can be tested quite simply be asking a colleague to either describe social value or environmental sustainability, and listen to their response. The language leads us in that direction.</a:t>
            </a:r>
          </a:p>
          <a:p>
            <a:endParaRPr lang="en-GB" dirty="0"/>
          </a:p>
          <a:p>
            <a:r>
              <a:rPr lang="en-GB" dirty="0"/>
              <a:t>This not a helpful state of affairs. Therefore we are going to provide you with a definition of sustainability which is both congruent and engaging.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8331E38-79E6-425A-8730-D42AEAA1AC23}" type="slidenum">
              <a:rPr lang="es-ES" smtClean="0"/>
              <a:t>10</a:t>
            </a:fld>
            <a:endParaRPr lang="es-ES"/>
          </a:p>
        </p:txBody>
      </p:sp>
    </p:spTree>
    <p:extLst>
      <p:ext uri="{BB962C8B-B14F-4D97-AF65-F5344CB8AC3E}">
        <p14:creationId xmlns:p14="http://schemas.microsoft.com/office/powerpoint/2010/main" val="181241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Has the team got that clarity about what sustainability is? That means they can start to think about what it means in the context of BLC.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8331E38-79E6-425A-8730-D42AEAA1AC23}" type="slidenum">
              <a:rPr lang="es-ES" smtClean="0"/>
              <a:t>11</a:t>
            </a:fld>
            <a:endParaRPr lang="es-ES"/>
          </a:p>
        </p:txBody>
      </p:sp>
    </p:spTree>
    <p:extLst>
      <p:ext uri="{BB962C8B-B14F-4D97-AF65-F5344CB8AC3E}">
        <p14:creationId xmlns:p14="http://schemas.microsoft.com/office/powerpoint/2010/main" val="243373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50000">
              <a:schemeClr val="accent3"/>
            </a:gs>
            <a:gs pos="1303">
              <a:schemeClr val="tx1"/>
            </a:gs>
            <a:gs pos="100000">
              <a:schemeClr val="accent1"/>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0C1B-6F35-4F7A-B02D-08602D93D841}"/>
              </a:ext>
            </a:extLst>
          </p:cNvPr>
          <p:cNvSpPr>
            <a:spLocks noGrp="1"/>
          </p:cNvSpPr>
          <p:nvPr>
            <p:ph type="ctrTitle"/>
          </p:nvPr>
        </p:nvSpPr>
        <p:spPr>
          <a:xfrm>
            <a:off x="1358153" y="1945341"/>
            <a:ext cx="9000000" cy="1649506"/>
          </a:xfrm>
        </p:spPr>
        <p:txBody>
          <a:bodyPr anchor="b">
            <a:noAutofit/>
          </a:bodyPr>
          <a:lstStyle>
            <a:lvl1pPr algn="l">
              <a:lnSpc>
                <a:spcPct val="85000"/>
              </a:lnSpc>
              <a:defRPr sz="5400">
                <a:solidFill>
                  <a:schemeClr val="bg1"/>
                </a:solidFill>
              </a:defRPr>
            </a:lvl1pPr>
          </a:lstStyle>
          <a:p>
            <a:r>
              <a:rPr lang="en-US"/>
              <a:t>Click to edit Master title style</a:t>
            </a:r>
            <a:endParaRPr lang="es-ES"/>
          </a:p>
        </p:txBody>
      </p:sp>
      <p:sp>
        <p:nvSpPr>
          <p:cNvPr id="3" name="Subtitle 2">
            <a:extLst>
              <a:ext uri="{FF2B5EF4-FFF2-40B4-BE49-F238E27FC236}">
                <a16:creationId xmlns:a16="http://schemas.microsoft.com/office/drawing/2014/main" id="{1EF8AF91-5E76-4DAB-A796-A4AC0DCC3C0B}"/>
              </a:ext>
            </a:extLst>
          </p:cNvPr>
          <p:cNvSpPr>
            <a:spLocks noGrp="1"/>
          </p:cNvSpPr>
          <p:nvPr>
            <p:ph type="subTitle" idx="1"/>
          </p:nvPr>
        </p:nvSpPr>
        <p:spPr>
          <a:xfrm>
            <a:off x="1358153" y="3863788"/>
            <a:ext cx="9000000" cy="1394012"/>
          </a:xfrm>
        </p:spPr>
        <p:txBody>
          <a:bodyPr>
            <a:noAutofit/>
          </a:bodyPr>
          <a:lstStyle>
            <a:lvl1pPr marL="0" indent="0" algn="l">
              <a:lnSpc>
                <a:spcPct val="105000"/>
              </a:lnSpc>
              <a:spcBef>
                <a:spcPts val="0"/>
              </a:spcBef>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picture containing graphical user interface&#10;&#10;Description automatically generated">
            <a:extLst>
              <a:ext uri="{FF2B5EF4-FFF2-40B4-BE49-F238E27FC236}">
                <a16:creationId xmlns:a16="http://schemas.microsoft.com/office/drawing/2014/main" id="{9BEB4B4A-8608-4F82-8648-9C25C1464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224123" y="874793"/>
            <a:ext cx="2282982" cy="866074"/>
          </a:xfrm>
          <a:prstGeom prst="rect">
            <a:avLst/>
          </a:prstGeom>
        </p:spPr>
      </p:pic>
      <p:sp>
        <p:nvSpPr>
          <p:cNvPr id="11" name="Picture Placeholder 10">
            <a:extLst>
              <a:ext uri="{FF2B5EF4-FFF2-40B4-BE49-F238E27FC236}">
                <a16:creationId xmlns:a16="http://schemas.microsoft.com/office/drawing/2014/main" id="{7EC13555-E3DF-42C0-8444-E9D2B603A2B2}"/>
              </a:ext>
            </a:extLst>
          </p:cNvPr>
          <p:cNvSpPr>
            <a:spLocks noGrp="1"/>
          </p:cNvSpPr>
          <p:nvPr>
            <p:ph type="pic" sz="quarter" idx="13"/>
          </p:nvPr>
        </p:nvSpPr>
        <p:spPr>
          <a:xfrm>
            <a:off x="6096000" y="1012824"/>
            <a:ext cx="5670000" cy="4626000"/>
          </a:xfrm>
        </p:spPr>
        <p:txBody>
          <a:bodyPr/>
          <a:lstStyle>
            <a:lvl1pPr marL="90000" indent="0">
              <a:buNone/>
              <a:defRPr>
                <a:solidFill>
                  <a:schemeClr val="bg1"/>
                </a:solidFill>
              </a:defRPr>
            </a:lvl1pPr>
          </a:lstStyle>
          <a:p>
            <a:r>
              <a:rPr lang="en-US"/>
              <a:t>Click icon to add picture</a:t>
            </a:r>
            <a:endParaRPr lang="es-ES"/>
          </a:p>
        </p:txBody>
      </p:sp>
      <p:pic>
        <p:nvPicPr>
          <p:cNvPr id="10" name="Picture 9" descr="A picture containing graphical user interface&#10;&#10;Description automatically generated">
            <a:extLst>
              <a:ext uri="{FF2B5EF4-FFF2-40B4-BE49-F238E27FC236}">
                <a16:creationId xmlns:a16="http://schemas.microsoft.com/office/drawing/2014/main" id="{BD428948-FCD4-4DEA-AEAF-0518C02ABC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224123" y="874793"/>
            <a:ext cx="2282982" cy="866074"/>
          </a:xfrm>
          <a:prstGeom prst="rect">
            <a:avLst/>
          </a:prstGeom>
        </p:spPr>
      </p:pic>
    </p:spTree>
    <p:extLst>
      <p:ext uri="{BB962C8B-B14F-4D97-AF65-F5344CB8AC3E}">
        <p14:creationId xmlns:p14="http://schemas.microsoft.com/office/powerpoint/2010/main" val="79425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Intro, Copy,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448658" y="1219199"/>
            <a:ext cx="6480000" cy="1205754"/>
          </a:xfrm>
        </p:spPr>
        <p:txBody>
          <a:bodyPr/>
          <a:lstStyle>
            <a:lvl1pPr marL="0" indent="0">
              <a:spcBef>
                <a:spcPts val="0"/>
              </a:spcBef>
              <a:spcAft>
                <a:spcPts val="0"/>
              </a:spcAft>
              <a:buNone/>
              <a:defRPr sz="1800">
                <a:gradFill>
                  <a:gsLst>
                    <a:gs pos="0">
                      <a:schemeClr val="accent3"/>
                    </a:gs>
                    <a:gs pos="65000">
                      <a:srgbClr val="05AFFF"/>
                    </a:gs>
                    <a:gs pos="100000">
                      <a:schemeClr val="accent1"/>
                    </a:gs>
                  </a:gsLst>
                  <a:lin ang="0" scaled="1"/>
                </a:gradFill>
              </a:defRPr>
            </a:lvl1pPr>
            <a:lvl2pPr marL="0" indent="0">
              <a:spcBef>
                <a:spcPts val="0"/>
              </a:spcBef>
              <a:buFont typeface="Arial" panose="020B0604020202020204" pitchFamily="34" charset="0"/>
              <a:buNone/>
              <a:defRPr sz="1200">
                <a:gradFill>
                  <a:gsLst>
                    <a:gs pos="0">
                      <a:schemeClr val="accent3"/>
                    </a:gs>
                    <a:gs pos="65000">
                      <a:srgbClr val="05AFFF"/>
                    </a:gs>
                    <a:gs pos="100000">
                      <a:schemeClr val="accent1"/>
                    </a:gs>
                  </a:gsLst>
                  <a:lin ang="0" scaled="1"/>
                </a:gradFill>
              </a:defRPr>
            </a:lvl2pPr>
            <a:lvl3pPr marL="0" indent="0">
              <a:spcBef>
                <a:spcPts val="200"/>
              </a:spcBef>
              <a:buNone/>
              <a:defRPr sz="1200">
                <a:gradFill>
                  <a:gsLst>
                    <a:gs pos="0">
                      <a:schemeClr val="accent3"/>
                    </a:gs>
                    <a:gs pos="65000">
                      <a:srgbClr val="05AFFF"/>
                    </a:gs>
                    <a:gs pos="100000">
                      <a:schemeClr val="accent1"/>
                    </a:gs>
                  </a:gsLst>
                  <a:lin ang="0" scaled="1"/>
                </a:gradFill>
              </a:defRPr>
            </a:lvl3pPr>
            <a:lvl4pPr marL="0" indent="0">
              <a:spcBef>
                <a:spcPts val="200"/>
              </a:spcBef>
              <a:buNone/>
              <a:defRPr sz="1200">
                <a:gradFill>
                  <a:gsLst>
                    <a:gs pos="0">
                      <a:schemeClr val="accent3"/>
                    </a:gs>
                    <a:gs pos="65000">
                      <a:srgbClr val="05AFFF"/>
                    </a:gs>
                    <a:gs pos="100000">
                      <a:schemeClr val="accent1"/>
                    </a:gs>
                  </a:gsLst>
                  <a:lin ang="0" scaled="1"/>
                </a:gradFill>
              </a:defRPr>
            </a:lvl4pPr>
            <a:lvl5pPr marL="0" indent="0">
              <a:spcBef>
                <a:spcPts val="200"/>
              </a:spcBef>
              <a:buNone/>
              <a:defRPr sz="1200">
                <a:gradFill>
                  <a:gsLst>
                    <a:gs pos="0">
                      <a:schemeClr val="accent3"/>
                    </a:gs>
                    <a:gs pos="65000">
                      <a:srgbClr val="05AFFF"/>
                    </a:gs>
                    <a:gs pos="100000">
                      <a:schemeClr val="accent1"/>
                    </a:gs>
                  </a:gsLst>
                  <a:lin ang="0" scaled="1"/>
                </a:gradFill>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2EFD2C55-292B-469E-AF33-856216398413}"/>
              </a:ext>
            </a:extLst>
          </p:cNvPr>
          <p:cNvSpPr>
            <a:spLocks noGrp="1"/>
          </p:cNvSpPr>
          <p:nvPr>
            <p:ph type="pic" sz="quarter" idx="13" hasCustomPrompt="1"/>
          </p:nvPr>
        </p:nvSpPr>
        <p:spPr>
          <a:xfrm>
            <a:off x="7960658" y="1932549"/>
            <a:ext cx="2880000" cy="2880000"/>
          </a:xfrm>
        </p:spPr>
        <p:txBody>
          <a:bodyPr/>
          <a:lstStyle>
            <a:lvl1pPr marL="72000" indent="0">
              <a:buNone/>
              <a:defRPr/>
            </a:lvl1pPr>
          </a:lstStyle>
          <a:p>
            <a:r>
              <a:rPr lang="en-US" err="1"/>
              <a:t>lcon</a:t>
            </a:r>
            <a:endParaRPr lang="es-ES"/>
          </a:p>
        </p:txBody>
      </p:sp>
      <p:sp>
        <p:nvSpPr>
          <p:cNvPr id="11" name="Content Placeholder 2">
            <a:extLst>
              <a:ext uri="{FF2B5EF4-FFF2-40B4-BE49-F238E27FC236}">
                <a16:creationId xmlns:a16="http://schemas.microsoft.com/office/drawing/2014/main" id="{2CEFA79D-AFEB-4357-8A71-3B2691C66E34}"/>
              </a:ext>
            </a:extLst>
          </p:cNvPr>
          <p:cNvSpPr>
            <a:spLocks noGrp="1"/>
          </p:cNvSpPr>
          <p:nvPr>
            <p:ph idx="14"/>
          </p:nvPr>
        </p:nvSpPr>
        <p:spPr>
          <a:xfrm>
            <a:off x="448659" y="2729753"/>
            <a:ext cx="3083435" cy="3349446"/>
          </a:xfrm>
        </p:spPr>
        <p:txBody>
          <a:bodyPr numCol="1" spcCol="126000"/>
          <a:lstStyle>
            <a:lvl1pPr marL="0" indent="0">
              <a:spcBef>
                <a:spcPts val="1200"/>
              </a:spcBef>
              <a:spcAft>
                <a:spcPts val="0"/>
              </a:spcAft>
              <a:buNone/>
              <a:defRPr sz="1200">
                <a:solidFill>
                  <a:schemeClr val="tx1"/>
                </a:solidFill>
              </a:defRPr>
            </a:lvl1pPr>
            <a:lvl2pPr marL="108000" indent="-108000">
              <a:spcBef>
                <a:spcPts val="700"/>
              </a:spcBef>
              <a:buFont typeface="Arial" panose="020B0604020202020204" pitchFamily="34" charset="0"/>
              <a:buChar char="•"/>
              <a:defRPr sz="1200"/>
            </a:lvl2pPr>
            <a:lvl3pPr marL="108000" indent="-108000">
              <a:spcBef>
                <a:spcPts val="700"/>
              </a:spcBef>
              <a:defRPr sz="1200"/>
            </a:lvl3pPr>
            <a:lvl4pPr marL="108000" indent="-108000">
              <a:spcBef>
                <a:spcPts val="700"/>
              </a:spcBef>
              <a:defRPr sz="1200"/>
            </a:lvl4pPr>
            <a:lvl5pPr marL="108000" indent="-108000">
              <a:spcBef>
                <a:spcPts val="7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2" name="Content Placeholder 2">
            <a:extLst>
              <a:ext uri="{FF2B5EF4-FFF2-40B4-BE49-F238E27FC236}">
                <a16:creationId xmlns:a16="http://schemas.microsoft.com/office/drawing/2014/main" id="{896A54FB-4CBB-45F0-AF18-57F2D2D9DBDF}"/>
              </a:ext>
            </a:extLst>
          </p:cNvPr>
          <p:cNvSpPr>
            <a:spLocks noGrp="1"/>
          </p:cNvSpPr>
          <p:nvPr>
            <p:ph idx="15"/>
          </p:nvPr>
        </p:nvSpPr>
        <p:spPr>
          <a:xfrm>
            <a:off x="3805942" y="2729753"/>
            <a:ext cx="3083435" cy="3349446"/>
          </a:xfrm>
        </p:spPr>
        <p:txBody>
          <a:bodyPr numCol="1" spcCol="126000"/>
          <a:lstStyle>
            <a:lvl1pPr marL="0" indent="0">
              <a:spcBef>
                <a:spcPts val="1200"/>
              </a:spcBef>
              <a:spcAft>
                <a:spcPts val="0"/>
              </a:spcAft>
              <a:buNone/>
              <a:defRPr sz="1200">
                <a:solidFill>
                  <a:schemeClr val="tx1"/>
                </a:solidFill>
              </a:defRPr>
            </a:lvl1pPr>
            <a:lvl2pPr marL="108000" indent="-108000">
              <a:spcBef>
                <a:spcPts val="700"/>
              </a:spcBef>
              <a:buFont typeface="Arial" panose="020B0604020202020204" pitchFamily="34" charset="0"/>
              <a:buChar char="•"/>
              <a:defRPr sz="1200"/>
            </a:lvl2pPr>
            <a:lvl3pPr marL="108000" indent="-108000">
              <a:spcBef>
                <a:spcPts val="700"/>
              </a:spcBef>
              <a:defRPr sz="1200"/>
            </a:lvl3pPr>
            <a:lvl4pPr marL="108000" indent="-108000">
              <a:spcBef>
                <a:spcPts val="700"/>
              </a:spcBef>
              <a:defRPr sz="1200"/>
            </a:lvl4pPr>
            <a:lvl5pPr marL="108000" indent="-108000">
              <a:spcBef>
                <a:spcPts val="7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196376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mall Intro, Copy, Icon (gradient)">
    <p:bg>
      <p:bgPr>
        <a:gradFill>
          <a:gsLst>
            <a:gs pos="0">
              <a:schemeClr val="accent3"/>
            </a:gs>
            <a:gs pos="65000">
              <a:srgbClr val="05AAFF"/>
            </a:gs>
            <a:gs pos="100000">
              <a:schemeClr val="accent1"/>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448658" y="1219199"/>
            <a:ext cx="6480000" cy="1205754"/>
          </a:xfrm>
        </p:spPr>
        <p:txBody>
          <a:bodyPr/>
          <a:lstStyle>
            <a:lvl1pPr marL="0" indent="0">
              <a:spcBef>
                <a:spcPts val="0"/>
              </a:spcBef>
              <a:spcAft>
                <a:spcPts val="0"/>
              </a:spcAft>
              <a:buNone/>
              <a:defRPr sz="1800">
                <a:solidFill>
                  <a:schemeClr val="bg1"/>
                </a:solidFill>
              </a:defRPr>
            </a:lvl1pPr>
            <a:lvl2pPr marL="0" indent="0">
              <a:spcBef>
                <a:spcPts val="0"/>
              </a:spcBef>
              <a:buFont typeface="Arial" panose="020B0604020202020204" pitchFamily="34" charset="0"/>
              <a:buNone/>
              <a:defRPr sz="1200">
                <a:gradFill>
                  <a:gsLst>
                    <a:gs pos="0">
                      <a:schemeClr val="accent3"/>
                    </a:gs>
                    <a:gs pos="65000">
                      <a:srgbClr val="05AFFF"/>
                    </a:gs>
                    <a:gs pos="100000">
                      <a:schemeClr val="accent1"/>
                    </a:gs>
                  </a:gsLst>
                  <a:lin ang="0" scaled="1"/>
                </a:gradFill>
              </a:defRPr>
            </a:lvl2pPr>
            <a:lvl3pPr marL="0" indent="0">
              <a:spcBef>
                <a:spcPts val="200"/>
              </a:spcBef>
              <a:buNone/>
              <a:defRPr sz="1200">
                <a:gradFill>
                  <a:gsLst>
                    <a:gs pos="0">
                      <a:schemeClr val="accent3"/>
                    </a:gs>
                    <a:gs pos="65000">
                      <a:srgbClr val="05AFFF"/>
                    </a:gs>
                    <a:gs pos="100000">
                      <a:schemeClr val="accent1"/>
                    </a:gs>
                  </a:gsLst>
                  <a:lin ang="0" scaled="1"/>
                </a:gradFill>
              </a:defRPr>
            </a:lvl3pPr>
            <a:lvl4pPr marL="0" indent="0">
              <a:spcBef>
                <a:spcPts val="200"/>
              </a:spcBef>
              <a:buNone/>
              <a:defRPr sz="1200">
                <a:gradFill>
                  <a:gsLst>
                    <a:gs pos="0">
                      <a:schemeClr val="accent3"/>
                    </a:gs>
                    <a:gs pos="65000">
                      <a:srgbClr val="05AFFF"/>
                    </a:gs>
                    <a:gs pos="100000">
                      <a:schemeClr val="accent1"/>
                    </a:gs>
                  </a:gsLst>
                  <a:lin ang="0" scaled="1"/>
                </a:gradFill>
              </a:defRPr>
            </a:lvl4pPr>
            <a:lvl5pPr marL="0" indent="0">
              <a:spcBef>
                <a:spcPts val="200"/>
              </a:spcBef>
              <a:buNone/>
              <a:defRPr sz="1200">
                <a:gradFill>
                  <a:gsLst>
                    <a:gs pos="0">
                      <a:schemeClr val="accent3"/>
                    </a:gs>
                    <a:gs pos="65000">
                      <a:srgbClr val="05AFFF"/>
                    </a:gs>
                    <a:gs pos="100000">
                      <a:schemeClr val="accent1"/>
                    </a:gs>
                  </a:gsLst>
                  <a:lin ang="0" scaled="1"/>
                </a:gradFill>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2EFD2C55-292B-469E-AF33-856216398413}"/>
              </a:ext>
            </a:extLst>
          </p:cNvPr>
          <p:cNvSpPr>
            <a:spLocks noGrp="1"/>
          </p:cNvSpPr>
          <p:nvPr>
            <p:ph type="pic" sz="quarter" idx="13" hasCustomPrompt="1"/>
          </p:nvPr>
        </p:nvSpPr>
        <p:spPr>
          <a:xfrm>
            <a:off x="7960658" y="1932549"/>
            <a:ext cx="2880000" cy="2880000"/>
          </a:xfrm>
        </p:spPr>
        <p:txBody>
          <a:bodyPr/>
          <a:lstStyle>
            <a:lvl1pPr marL="72000" indent="0">
              <a:buNone/>
              <a:defRPr>
                <a:solidFill>
                  <a:schemeClr val="bg1"/>
                </a:solidFill>
              </a:defRPr>
            </a:lvl1pPr>
          </a:lstStyle>
          <a:p>
            <a:r>
              <a:rPr lang="en-US" err="1"/>
              <a:t>lcon</a:t>
            </a:r>
            <a:endParaRPr lang="es-ES"/>
          </a:p>
        </p:txBody>
      </p:sp>
      <p:sp>
        <p:nvSpPr>
          <p:cNvPr id="11" name="Content Placeholder 2">
            <a:extLst>
              <a:ext uri="{FF2B5EF4-FFF2-40B4-BE49-F238E27FC236}">
                <a16:creationId xmlns:a16="http://schemas.microsoft.com/office/drawing/2014/main" id="{2CEFA79D-AFEB-4357-8A71-3B2691C66E34}"/>
              </a:ext>
            </a:extLst>
          </p:cNvPr>
          <p:cNvSpPr>
            <a:spLocks noGrp="1"/>
          </p:cNvSpPr>
          <p:nvPr>
            <p:ph idx="14"/>
          </p:nvPr>
        </p:nvSpPr>
        <p:spPr>
          <a:xfrm>
            <a:off x="448659" y="2729753"/>
            <a:ext cx="3083435" cy="3349446"/>
          </a:xfrm>
        </p:spPr>
        <p:txBody>
          <a:bodyPr numCol="1" spcCol="126000"/>
          <a:lstStyle>
            <a:lvl1pPr marL="0" indent="0">
              <a:spcBef>
                <a:spcPts val="1200"/>
              </a:spcBef>
              <a:spcAft>
                <a:spcPts val="0"/>
              </a:spcAft>
              <a:buNone/>
              <a:defRPr sz="1200">
                <a:solidFill>
                  <a:schemeClr val="bg1"/>
                </a:solidFill>
              </a:defRPr>
            </a:lvl1pPr>
            <a:lvl2pPr marL="108000" indent="-108000">
              <a:spcBef>
                <a:spcPts val="700"/>
              </a:spcBef>
              <a:buFont typeface="Arial" panose="020B0604020202020204" pitchFamily="34" charset="0"/>
              <a:buChar char="•"/>
              <a:defRPr sz="1200">
                <a:solidFill>
                  <a:schemeClr val="bg1"/>
                </a:solidFill>
              </a:defRPr>
            </a:lvl2pPr>
            <a:lvl3pPr marL="108000" indent="-108000">
              <a:spcBef>
                <a:spcPts val="700"/>
              </a:spcBef>
              <a:defRPr sz="1200">
                <a:solidFill>
                  <a:schemeClr val="bg1"/>
                </a:solidFill>
              </a:defRPr>
            </a:lvl3pPr>
            <a:lvl4pPr marL="108000" indent="-108000">
              <a:spcBef>
                <a:spcPts val="700"/>
              </a:spcBef>
              <a:defRPr sz="1200">
                <a:solidFill>
                  <a:schemeClr val="bg1"/>
                </a:solidFill>
              </a:defRPr>
            </a:lvl4pPr>
            <a:lvl5pPr marL="108000" indent="-108000">
              <a:spcBef>
                <a:spcPts val="700"/>
              </a:spcBef>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2" name="Content Placeholder 2">
            <a:extLst>
              <a:ext uri="{FF2B5EF4-FFF2-40B4-BE49-F238E27FC236}">
                <a16:creationId xmlns:a16="http://schemas.microsoft.com/office/drawing/2014/main" id="{896A54FB-4CBB-45F0-AF18-57F2D2D9DBDF}"/>
              </a:ext>
            </a:extLst>
          </p:cNvPr>
          <p:cNvSpPr>
            <a:spLocks noGrp="1"/>
          </p:cNvSpPr>
          <p:nvPr>
            <p:ph idx="15"/>
          </p:nvPr>
        </p:nvSpPr>
        <p:spPr>
          <a:xfrm>
            <a:off x="3805942" y="2729753"/>
            <a:ext cx="3083435" cy="3349446"/>
          </a:xfrm>
        </p:spPr>
        <p:txBody>
          <a:bodyPr numCol="1" spcCol="126000"/>
          <a:lstStyle>
            <a:lvl1pPr marL="0" indent="0">
              <a:spcBef>
                <a:spcPts val="1200"/>
              </a:spcBef>
              <a:spcAft>
                <a:spcPts val="0"/>
              </a:spcAft>
              <a:buNone/>
              <a:defRPr sz="1200">
                <a:solidFill>
                  <a:schemeClr val="bg1"/>
                </a:solidFill>
              </a:defRPr>
            </a:lvl1pPr>
            <a:lvl2pPr marL="108000" indent="-108000">
              <a:spcBef>
                <a:spcPts val="700"/>
              </a:spcBef>
              <a:buFont typeface="Arial" panose="020B0604020202020204" pitchFamily="34" charset="0"/>
              <a:buChar char="•"/>
              <a:defRPr sz="1200">
                <a:solidFill>
                  <a:schemeClr val="bg1"/>
                </a:solidFill>
              </a:defRPr>
            </a:lvl2pPr>
            <a:lvl3pPr marL="108000" indent="-108000">
              <a:spcBef>
                <a:spcPts val="700"/>
              </a:spcBef>
              <a:defRPr sz="1200">
                <a:solidFill>
                  <a:schemeClr val="bg1"/>
                </a:solidFill>
              </a:defRPr>
            </a:lvl3pPr>
            <a:lvl4pPr marL="108000" indent="-108000">
              <a:spcBef>
                <a:spcPts val="700"/>
              </a:spcBef>
              <a:defRPr sz="1200">
                <a:solidFill>
                  <a:schemeClr val="bg1"/>
                </a:solidFill>
              </a:defRPr>
            </a:lvl4pPr>
            <a:lvl5pPr marL="108000" indent="-108000">
              <a:spcBef>
                <a:spcPts val="700"/>
              </a:spcBef>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13" name="Picture 12" descr="A picture containing graphical user interface&#10;&#10;Description automatically generated">
            <a:extLst>
              <a:ext uri="{FF2B5EF4-FFF2-40B4-BE49-F238E27FC236}">
                <a16:creationId xmlns:a16="http://schemas.microsoft.com/office/drawing/2014/main" id="{4D0199CC-94C0-4CE8-A252-7C072A2FF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742400" y="6300000"/>
            <a:ext cx="1090800" cy="413806"/>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5C77EDD5-D675-42F9-B6E8-25FC49B3CB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742400" y="6300000"/>
            <a:ext cx="1090800" cy="413806"/>
          </a:xfrm>
          <a:prstGeom prst="rect">
            <a:avLst/>
          </a:prstGeom>
        </p:spPr>
      </p:pic>
    </p:spTree>
    <p:extLst>
      <p:ext uri="{BB962C8B-B14F-4D97-AF65-F5344CB8AC3E}">
        <p14:creationId xmlns:p14="http://schemas.microsoft.com/office/powerpoint/2010/main" val="42764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mall Intro, Copy,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448658" y="1219199"/>
            <a:ext cx="6480000" cy="1205754"/>
          </a:xfrm>
        </p:spPr>
        <p:txBody>
          <a:bodyPr/>
          <a:lstStyle>
            <a:lvl1pPr marL="0" indent="0">
              <a:spcBef>
                <a:spcPts val="0"/>
              </a:spcBef>
              <a:spcAft>
                <a:spcPts val="0"/>
              </a:spcAft>
              <a:buNone/>
              <a:defRPr sz="1800">
                <a:gradFill>
                  <a:gsLst>
                    <a:gs pos="0">
                      <a:schemeClr val="accent3"/>
                    </a:gs>
                    <a:gs pos="65000">
                      <a:srgbClr val="05AFFF"/>
                    </a:gs>
                    <a:gs pos="100000">
                      <a:schemeClr val="accent1"/>
                    </a:gs>
                  </a:gsLst>
                  <a:lin ang="0" scaled="1"/>
                </a:gradFill>
              </a:defRPr>
            </a:lvl1pPr>
            <a:lvl2pPr marL="0" indent="0">
              <a:spcBef>
                <a:spcPts val="0"/>
              </a:spcBef>
              <a:buFont typeface="Arial" panose="020B0604020202020204" pitchFamily="34" charset="0"/>
              <a:buNone/>
              <a:defRPr sz="1200">
                <a:gradFill>
                  <a:gsLst>
                    <a:gs pos="0">
                      <a:schemeClr val="accent3"/>
                    </a:gs>
                    <a:gs pos="65000">
                      <a:srgbClr val="05AFFF"/>
                    </a:gs>
                    <a:gs pos="100000">
                      <a:schemeClr val="accent1"/>
                    </a:gs>
                  </a:gsLst>
                  <a:lin ang="0" scaled="1"/>
                </a:gradFill>
              </a:defRPr>
            </a:lvl2pPr>
            <a:lvl3pPr marL="0" indent="0">
              <a:spcBef>
                <a:spcPts val="200"/>
              </a:spcBef>
              <a:buNone/>
              <a:defRPr sz="1200">
                <a:gradFill>
                  <a:gsLst>
                    <a:gs pos="0">
                      <a:schemeClr val="accent3"/>
                    </a:gs>
                    <a:gs pos="65000">
                      <a:srgbClr val="05AFFF"/>
                    </a:gs>
                    <a:gs pos="100000">
                      <a:schemeClr val="accent1"/>
                    </a:gs>
                  </a:gsLst>
                  <a:lin ang="0" scaled="1"/>
                </a:gradFill>
              </a:defRPr>
            </a:lvl3pPr>
            <a:lvl4pPr marL="0" indent="0">
              <a:spcBef>
                <a:spcPts val="200"/>
              </a:spcBef>
              <a:buNone/>
              <a:defRPr sz="1200">
                <a:gradFill>
                  <a:gsLst>
                    <a:gs pos="0">
                      <a:schemeClr val="accent3"/>
                    </a:gs>
                    <a:gs pos="65000">
                      <a:srgbClr val="05AFFF"/>
                    </a:gs>
                    <a:gs pos="100000">
                      <a:schemeClr val="accent1"/>
                    </a:gs>
                  </a:gsLst>
                  <a:lin ang="0" scaled="1"/>
                </a:gradFill>
              </a:defRPr>
            </a:lvl4pPr>
            <a:lvl5pPr marL="0" indent="0">
              <a:spcBef>
                <a:spcPts val="200"/>
              </a:spcBef>
              <a:buNone/>
              <a:defRPr sz="1200">
                <a:gradFill>
                  <a:gsLst>
                    <a:gs pos="0">
                      <a:schemeClr val="accent3"/>
                    </a:gs>
                    <a:gs pos="65000">
                      <a:srgbClr val="05AFFF"/>
                    </a:gs>
                    <a:gs pos="100000">
                      <a:schemeClr val="accent1"/>
                    </a:gs>
                  </a:gsLst>
                  <a:lin ang="0" scaled="1"/>
                </a:gradFill>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2CEFA79D-AFEB-4357-8A71-3B2691C66E34}"/>
              </a:ext>
            </a:extLst>
          </p:cNvPr>
          <p:cNvSpPr>
            <a:spLocks noGrp="1"/>
          </p:cNvSpPr>
          <p:nvPr>
            <p:ph idx="14"/>
          </p:nvPr>
        </p:nvSpPr>
        <p:spPr>
          <a:xfrm>
            <a:off x="448659" y="2729753"/>
            <a:ext cx="3083435" cy="3349446"/>
          </a:xfrm>
        </p:spPr>
        <p:txBody>
          <a:bodyPr numCol="1" spcCol="126000"/>
          <a:lstStyle>
            <a:lvl1pPr marL="0" indent="0">
              <a:spcBef>
                <a:spcPts val="1200"/>
              </a:spcBef>
              <a:spcAft>
                <a:spcPts val="0"/>
              </a:spcAft>
              <a:buNone/>
              <a:defRPr sz="1200">
                <a:solidFill>
                  <a:schemeClr val="tx1"/>
                </a:solidFill>
              </a:defRPr>
            </a:lvl1pPr>
            <a:lvl2pPr marL="108000" indent="-108000">
              <a:spcBef>
                <a:spcPts val="700"/>
              </a:spcBef>
              <a:buFont typeface="Arial" panose="020B0604020202020204" pitchFamily="34" charset="0"/>
              <a:buChar char="•"/>
              <a:defRPr sz="1200"/>
            </a:lvl2pPr>
            <a:lvl3pPr marL="108000" indent="-108000">
              <a:spcBef>
                <a:spcPts val="700"/>
              </a:spcBef>
              <a:defRPr sz="1200"/>
            </a:lvl3pPr>
            <a:lvl4pPr marL="108000" indent="-108000">
              <a:spcBef>
                <a:spcPts val="700"/>
              </a:spcBef>
              <a:defRPr sz="1200"/>
            </a:lvl4pPr>
            <a:lvl5pPr marL="108000" indent="-108000">
              <a:spcBef>
                <a:spcPts val="7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2" name="Content Placeholder 2">
            <a:extLst>
              <a:ext uri="{FF2B5EF4-FFF2-40B4-BE49-F238E27FC236}">
                <a16:creationId xmlns:a16="http://schemas.microsoft.com/office/drawing/2014/main" id="{896A54FB-4CBB-45F0-AF18-57F2D2D9DBDF}"/>
              </a:ext>
            </a:extLst>
          </p:cNvPr>
          <p:cNvSpPr>
            <a:spLocks noGrp="1"/>
          </p:cNvSpPr>
          <p:nvPr>
            <p:ph idx="15"/>
          </p:nvPr>
        </p:nvSpPr>
        <p:spPr>
          <a:xfrm>
            <a:off x="3805942" y="2729753"/>
            <a:ext cx="3083435" cy="3349446"/>
          </a:xfrm>
        </p:spPr>
        <p:txBody>
          <a:bodyPr numCol="1" spcCol="126000"/>
          <a:lstStyle>
            <a:lvl1pPr marL="0" indent="0">
              <a:spcBef>
                <a:spcPts val="1200"/>
              </a:spcBef>
              <a:spcAft>
                <a:spcPts val="0"/>
              </a:spcAft>
              <a:buNone/>
              <a:defRPr sz="1200">
                <a:solidFill>
                  <a:schemeClr val="tx1"/>
                </a:solidFill>
              </a:defRPr>
            </a:lvl1pPr>
            <a:lvl2pPr marL="108000" indent="-108000">
              <a:spcBef>
                <a:spcPts val="700"/>
              </a:spcBef>
              <a:buFont typeface="Arial" panose="020B0604020202020204" pitchFamily="34" charset="0"/>
              <a:buChar char="•"/>
              <a:defRPr sz="1200"/>
            </a:lvl2pPr>
            <a:lvl3pPr marL="108000" indent="-108000">
              <a:spcBef>
                <a:spcPts val="700"/>
              </a:spcBef>
              <a:defRPr sz="1200"/>
            </a:lvl3pPr>
            <a:lvl4pPr marL="108000" indent="-108000">
              <a:spcBef>
                <a:spcPts val="700"/>
              </a:spcBef>
              <a:defRPr sz="1200"/>
            </a:lvl4pPr>
            <a:lvl5pPr marL="108000" indent="-108000">
              <a:spcBef>
                <a:spcPts val="7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4" name="Picture Placeholder 9">
            <a:extLst>
              <a:ext uri="{FF2B5EF4-FFF2-40B4-BE49-F238E27FC236}">
                <a16:creationId xmlns:a16="http://schemas.microsoft.com/office/drawing/2014/main" id="{624C0A58-7820-41A1-843E-93930A87B403}"/>
              </a:ext>
            </a:extLst>
          </p:cNvPr>
          <p:cNvSpPr>
            <a:spLocks noGrp="1"/>
          </p:cNvSpPr>
          <p:nvPr>
            <p:ph type="pic" sz="quarter" idx="13"/>
          </p:nvPr>
        </p:nvSpPr>
        <p:spPr>
          <a:xfrm>
            <a:off x="7265894" y="1255713"/>
            <a:ext cx="4500106" cy="4140000"/>
          </a:xfrm>
        </p:spPr>
        <p:txBody>
          <a:bodyPr/>
          <a:lstStyle>
            <a:lvl1pPr marL="72000" indent="0">
              <a:buNone/>
              <a:defRPr/>
            </a:lvl1pPr>
          </a:lstStyle>
          <a:p>
            <a:r>
              <a:rPr lang="en-US"/>
              <a:t>Click icon to add picture</a:t>
            </a:r>
            <a:endParaRPr lang="es-ES"/>
          </a:p>
        </p:txBody>
      </p:sp>
    </p:spTree>
    <p:extLst>
      <p:ext uri="{BB962C8B-B14F-4D97-AF65-F5344CB8AC3E}">
        <p14:creationId xmlns:p14="http://schemas.microsoft.com/office/powerpoint/2010/main" val="2555674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1358153" y="1725705"/>
            <a:ext cx="7740000" cy="4353493"/>
          </a:xfrm>
        </p:spPr>
        <p:txBody>
          <a:bodyPr/>
          <a:lstStyle>
            <a:lvl1pPr marL="0" indent="0">
              <a:lnSpc>
                <a:spcPct val="90000"/>
              </a:lnSpc>
              <a:spcBef>
                <a:spcPts val="0"/>
              </a:spcBef>
              <a:buNone/>
              <a:defRPr sz="3200">
                <a:gradFill>
                  <a:gsLst>
                    <a:gs pos="65000">
                      <a:srgbClr val="06A1FF"/>
                    </a:gs>
                    <a:gs pos="1303">
                      <a:schemeClr val="accent3"/>
                    </a:gs>
                    <a:gs pos="100000">
                      <a:schemeClr val="accent1"/>
                    </a:gs>
                  </a:gsLst>
                  <a:lin ang="0" scaled="1"/>
                </a:gradFill>
              </a:defRPr>
            </a:lvl1pPr>
            <a:lvl2pPr marL="0" indent="0">
              <a:lnSpc>
                <a:spcPct val="90000"/>
              </a:lnSpc>
              <a:spcBef>
                <a:spcPts val="0"/>
              </a:spcBef>
              <a:buNone/>
              <a:defRPr sz="3200">
                <a:gradFill>
                  <a:gsLst>
                    <a:gs pos="65000">
                      <a:srgbClr val="06A1FF"/>
                    </a:gs>
                    <a:gs pos="1303">
                      <a:schemeClr val="accent3"/>
                    </a:gs>
                    <a:gs pos="100000">
                      <a:schemeClr val="accent1"/>
                    </a:gs>
                  </a:gsLst>
                  <a:lin ang="0" scaled="1"/>
                </a:gradFill>
              </a:defRPr>
            </a:lvl2pPr>
            <a:lvl3pPr marL="0" indent="0">
              <a:lnSpc>
                <a:spcPct val="90000"/>
              </a:lnSpc>
              <a:spcBef>
                <a:spcPts val="0"/>
              </a:spcBef>
              <a:buNone/>
              <a:defRPr sz="3200">
                <a:gradFill>
                  <a:gsLst>
                    <a:gs pos="65000">
                      <a:srgbClr val="06A1FF"/>
                    </a:gs>
                    <a:gs pos="1303">
                      <a:schemeClr val="accent3"/>
                    </a:gs>
                    <a:gs pos="100000">
                      <a:schemeClr val="accent1"/>
                    </a:gs>
                  </a:gsLst>
                  <a:lin ang="0" scaled="1"/>
                </a:gradFill>
              </a:defRPr>
            </a:lvl3pPr>
            <a:lvl4pPr marL="0" indent="0">
              <a:lnSpc>
                <a:spcPct val="90000"/>
              </a:lnSpc>
              <a:spcBef>
                <a:spcPts val="0"/>
              </a:spcBef>
              <a:buNone/>
              <a:defRPr sz="3200">
                <a:gradFill>
                  <a:gsLst>
                    <a:gs pos="65000">
                      <a:srgbClr val="06A1FF"/>
                    </a:gs>
                    <a:gs pos="1303">
                      <a:schemeClr val="accent3"/>
                    </a:gs>
                    <a:gs pos="100000">
                      <a:schemeClr val="accent1"/>
                    </a:gs>
                  </a:gsLst>
                  <a:lin ang="0" scaled="1"/>
                </a:gradFill>
              </a:defRPr>
            </a:lvl4pPr>
            <a:lvl5pPr marL="0" indent="0">
              <a:lnSpc>
                <a:spcPct val="90000"/>
              </a:lnSpc>
              <a:spcBef>
                <a:spcPts val="0"/>
              </a:spcBef>
              <a:buNone/>
              <a:defRPr sz="3200">
                <a:gradFill>
                  <a:gsLst>
                    <a:gs pos="65000">
                      <a:srgbClr val="06A1FF"/>
                    </a:gs>
                    <a:gs pos="1303">
                      <a:schemeClr val="accent3"/>
                    </a:gs>
                    <a:gs pos="100000">
                      <a:schemeClr val="accent1"/>
                    </a:gs>
                  </a:gsLst>
                  <a:lin ang="0" scaled="1"/>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1847729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py,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p:txBody>
          <a:bodyPr/>
          <a:lstStyle/>
          <a:p>
            <a:r>
              <a:rPr lang="en-US"/>
              <a:t>Click to edit Master title style</a:t>
            </a:r>
            <a:endParaRPr lang="es-ES"/>
          </a:p>
        </p:txBody>
      </p:sp>
      <p:sp>
        <p:nvSpPr>
          <p:cNvPr id="11" name="Content Placeholder 2">
            <a:extLst>
              <a:ext uri="{FF2B5EF4-FFF2-40B4-BE49-F238E27FC236}">
                <a16:creationId xmlns:a16="http://schemas.microsoft.com/office/drawing/2014/main" id="{2CEFA79D-AFEB-4357-8A71-3B2691C66E34}"/>
              </a:ext>
            </a:extLst>
          </p:cNvPr>
          <p:cNvSpPr>
            <a:spLocks noGrp="1"/>
          </p:cNvSpPr>
          <p:nvPr>
            <p:ph idx="14"/>
          </p:nvPr>
        </p:nvSpPr>
        <p:spPr>
          <a:xfrm>
            <a:off x="448659" y="2066365"/>
            <a:ext cx="3961976" cy="4012834"/>
          </a:xfrm>
        </p:spPr>
        <p:txBody>
          <a:bodyPr numCol="1" spcCol="126000"/>
          <a:lstStyle>
            <a:lvl1pPr marL="0" indent="0">
              <a:spcBef>
                <a:spcPts val="1200"/>
              </a:spcBef>
              <a:spcAft>
                <a:spcPts val="0"/>
              </a:spcAft>
              <a:buNone/>
              <a:defRPr sz="1200">
                <a:solidFill>
                  <a:schemeClr val="tx1"/>
                </a:solidFill>
              </a:defRPr>
            </a:lvl1pPr>
            <a:lvl2pPr marL="108000" indent="-108000">
              <a:spcBef>
                <a:spcPts val="700"/>
              </a:spcBef>
              <a:buFont typeface="Arial" panose="020B0604020202020204" pitchFamily="34" charset="0"/>
              <a:buChar char="•"/>
              <a:defRPr sz="1200"/>
            </a:lvl2pPr>
            <a:lvl3pPr marL="108000" indent="-108000">
              <a:spcBef>
                <a:spcPts val="700"/>
              </a:spcBef>
              <a:defRPr sz="1200"/>
            </a:lvl3pPr>
            <a:lvl4pPr marL="108000" indent="-108000">
              <a:spcBef>
                <a:spcPts val="700"/>
              </a:spcBef>
              <a:defRPr sz="1200"/>
            </a:lvl4pPr>
            <a:lvl5pPr marL="108000" indent="-108000">
              <a:spcBef>
                <a:spcPts val="7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7" name="Chart Placeholder 16">
            <a:extLst>
              <a:ext uri="{FF2B5EF4-FFF2-40B4-BE49-F238E27FC236}">
                <a16:creationId xmlns:a16="http://schemas.microsoft.com/office/drawing/2014/main" id="{8F4C0D44-288E-47BA-B9D5-DD173ED2FED9}"/>
              </a:ext>
            </a:extLst>
          </p:cNvPr>
          <p:cNvSpPr>
            <a:spLocks noGrp="1"/>
          </p:cNvSpPr>
          <p:nvPr>
            <p:ph type="chart" sz="quarter" idx="15"/>
          </p:nvPr>
        </p:nvSpPr>
        <p:spPr>
          <a:xfrm>
            <a:off x="5497513" y="1524000"/>
            <a:ext cx="6245225" cy="4013200"/>
          </a:xfrm>
        </p:spPr>
        <p:txBody>
          <a:bodyPr/>
          <a:lstStyle>
            <a:lvl1pPr marL="72000" indent="0">
              <a:buNone/>
              <a:defRPr/>
            </a:lvl1pPr>
          </a:lstStyle>
          <a:p>
            <a:r>
              <a:rPr lang="en-US"/>
              <a:t>Click icon to add chart</a:t>
            </a:r>
            <a:endParaRPr lang="es-ES"/>
          </a:p>
        </p:txBody>
      </p:sp>
    </p:spTree>
    <p:extLst>
      <p:ext uri="{BB962C8B-B14F-4D97-AF65-F5344CB8AC3E}">
        <p14:creationId xmlns:p14="http://schemas.microsoft.com/office/powerpoint/2010/main" val="3364469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ivider">
    <p:bg>
      <p:bgPr>
        <a:gradFill flip="none" rotWithShape="1">
          <a:gsLst>
            <a:gs pos="0">
              <a:schemeClr val="accent3"/>
            </a:gs>
            <a:gs pos="65000">
              <a:srgbClr val="05AFFF"/>
            </a:gs>
            <a:gs pos="100000">
              <a:schemeClr val="accent1"/>
            </a:gs>
          </a:gsLst>
          <a:lin ang="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5586-2070-4B7D-B07B-15CC1CDB88DA}"/>
              </a:ext>
            </a:extLst>
          </p:cNvPr>
          <p:cNvSpPr>
            <a:spLocks noGrp="1"/>
          </p:cNvSpPr>
          <p:nvPr>
            <p:ph type="title"/>
          </p:nvPr>
        </p:nvSpPr>
        <p:spPr>
          <a:xfrm>
            <a:off x="1358152" y="2075329"/>
            <a:ext cx="9448801" cy="3060000"/>
          </a:xfrm>
        </p:spPr>
        <p:txBody>
          <a:bodyPr anchor="t" anchorCtr="0"/>
          <a:lstStyle>
            <a:lvl1pPr>
              <a:defRPr sz="5400">
                <a:solidFill>
                  <a:schemeClr val="bg1"/>
                </a:solidFill>
              </a:defRPr>
            </a:lvl1pPr>
          </a:lstStyle>
          <a:p>
            <a:r>
              <a:rPr lang="en-US"/>
              <a:t>Click to edit Master title style</a:t>
            </a:r>
            <a:endParaRPr lang="es-ES"/>
          </a:p>
        </p:txBody>
      </p:sp>
      <p:pic>
        <p:nvPicPr>
          <p:cNvPr id="7" name="Picture 6" descr="A picture containing graphical user interface&#10;&#10;Description automatically generated">
            <a:extLst>
              <a:ext uri="{FF2B5EF4-FFF2-40B4-BE49-F238E27FC236}">
                <a16:creationId xmlns:a16="http://schemas.microsoft.com/office/drawing/2014/main" id="{A30082D9-721B-401F-BCC1-8D0252A53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742400" y="6300000"/>
            <a:ext cx="1090800" cy="413806"/>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8D474C10-0BAE-4019-BF20-22A90A94BE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742400" y="6300000"/>
            <a:ext cx="1090800" cy="413806"/>
          </a:xfrm>
          <a:prstGeom prst="rect">
            <a:avLst/>
          </a:prstGeom>
        </p:spPr>
      </p:pic>
    </p:spTree>
    <p:extLst>
      <p:ext uri="{BB962C8B-B14F-4D97-AF65-F5344CB8AC3E}">
        <p14:creationId xmlns:p14="http://schemas.microsoft.com/office/powerpoint/2010/main" val="3033418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F1AB-2945-4236-A297-FBD6BCEE3200}"/>
              </a:ext>
            </a:extLst>
          </p:cNvPr>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429520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gradient)">
    <p:bg>
      <p:bgPr>
        <a:gradFill>
          <a:gsLst>
            <a:gs pos="0">
              <a:schemeClr val="accent3"/>
            </a:gs>
            <a:gs pos="65000">
              <a:srgbClr val="05AAFF"/>
            </a:gs>
            <a:gs pos="100000">
              <a:schemeClr val="accent1"/>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F1AB-2945-4236-A297-FBD6BCEE320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s-ES"/>
          </a:p>
        </p:txBody>
      </p:sp>
      <p:pic>
        <p:nvPicPr>
          <p:cNvPr id="6" name="Picture 5" descr="A picture containing graphical user interface&#10;&#10;Description automatically generated">
            <a:extLst>
              <a:ext uri="{FF2B5EF4-FFF2-40B4-BE49-F238E27FC236}">
                <a16:creationId xmlns:a16="http://schemas.microsoft.com/office/drawing/2014/main" id="{FB0E5739-ADDE-4E6F-B069-B8731B1E3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742400" y="6300000"/>
            <a:ext cx="1090800" cy="413806"/>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FA28EFE5-FB81-41C5-A8E0-59BB45110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742400" y="6300000"/>
            <a:ext cx="1090800" cy="413806"/>
          </a:xfrm>
          <a:prstGeom prst="rect">
            <a:avLst/>
          </a:prstGeom>
        </p:spPr>
      </p:pic>
    </p:spTree>
    <p:extLst>
      <p:ext uri="{BB962C8B-B14F-4D97-AF65-F5344CB8AC3E}">
        <p14:creationId xmlns:p14="http://schemas.microsoft.com/office/powerpoint/2010/main" val="2795310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986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gradient)">
    <p:bg>
      <p:bgPr>
        <a:gradFill>
          <a:gsLst>
            <a:gs pos="0">
              <a:schemeClr val="accent3"/>
            </a:gs>
            <a:gs pos="65000">
              <a:srgbClr val="05AAFF"/>
            </a:gs>
            <a:gs pos="100000">
              <a:schemeClr val="accent1"/>
            </a:gs>
          </a:gsLst>
          <a:lin ang="0" scaled="1"/>
        </a:gra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279150D2-7051-4C0B-A9DC-6EB689215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742400" y="6300000"/>
            <a:ext cx="1090800" cy="413806"/>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B78068D7-C8E7-4961-83B6-7D6E7F05C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742400" y="6300000"/>
            <a:ext cx="1090800" cy="413806"/>
          </a:xfrm>
          <a:prstGeom prst="rect">
            <a:avLst/>
          </a:prstGeom>
        </p:spPr>
      </p:pic>
    </p:spTree>
    <p:extLst>
      <p:ext uri="{BB962C8B-B14F-4D97-AF65-F5344CB8AC3E}">
        <p14:creationId xmlns:p14="http://schemas.microsoft.com/office/powerpoint/2010/main" val="176776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icon)">
    <p:bg>
      <p:bgPr>
        <a:gradFill>
          <a:gsLst>
            <a:gs pos="50000">
              <a:schemeClr val="accent3"/>
            </a:gs>
            <a:gs pos="1303">
              <a:schemeClr val="tx1"/>
            </a:gs>
            <a:gs pos="100000">
              <a:schemeClr val="accent1"/>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0C1B-6F35-4F7A-B02D-08602D93D841}"/>
              </a:ext>
            </a:extLst>
          </p:cNvPr>
          <p:cNvSpPr>
            <a:spLocks noGrp="1"/>
          </p:cNvSpPr>
          <p:nvPr>
            <p:ph type="ctrTitle"/>
          </p:nvPr>
        </p:nvSpPr>
        <p:spPr>
          <a:xfrm>
            <a:off x="1358153" y="1945341"/>
            <a:ext cx="6840000" cy="1649506"/>
          </a:xfrm>
        </p:spPr>
        <p:txBody>
          <a:bodyPr anchor="b">
            <a:noAutofit/>
          </a:bodyPr>
          <a:lstStyle>
            <a:lvl1pPr algn="l">
              <a:lnSpc>
                <a:spcPct val="85000"/>
              </a:lnSpc>
              <a:defRPr sz="5400">
                <a:solidFill>
                  <a:schemeClr val="bg1"/>
                </a:solidFill>
              </a:defRPr>
            </a:lvl1pPr>
          </a:lstStyle>
          <a:p>
            <a:r>
              <a:rPr lang="en-US"/>
              <a:t>Click to edit Master title style</a:t>
            </a:r>
            <a:endParaRPr lang="es-ES"/>
          </a:p>
        </p:txBody>
      </p:sp>
      <p:sp>
        <p:nvSpPr>
          <p:cNvPr id="3" name="Subtitle 2">
            <a:extLst>
              <a:ext uri="{FF2B5EF4-FFF2-40B4-BE49-F238E27FC236}">
                <a16:creationId xmlns:a16="http://schemas.microsoft.com/office/drawing/2014/main" id="{1EF8AF91-5E76-4DAB-A796-A4AC0DCC3C0B}"/>
              </a:ext>
            </a:extLst>
          </p:cNvPr>
          <p:cNvSpPr>
            <a:spLocks noGrp="1"/>
          </p:cNvSpPr>
          <p:nvPr>
            <p:ph type="subTitle" idx="1"/>
          </p:nvPr>
        </p:nvSpPr>
        <p:spPr>
          <a:xfrm>
            <a:off x="1358153" y="3863788"/>
            <a:ext cx="9000000" cy="1394012"/>
          </a:xfrm>
        </p:spPr>
        <p:txBody>
          <a:bodyPr>
            <a:noAutofit/>
          </a:bodyPr>
          <a:lstStyle>
            <a:lvl1pPr marL="0" indent="0" algn="l">
              <a:lnSpc>
                <a:spcPct val="105000"/>
              </a:lnSpc>
              <a:spcBef>
                <a:spcPts val="0"/>
              </a:spcBef>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picture containing graphical user interface&#10;&#10;Description automatically generated">
            <a:extLst>
              <a:ext uri="{FF2B5EF4-FFF2-40B4-BE49-F238E27FC236}">
                <a16:creationId xmlns:a16="http://schemas.microsoft.com/office/drawing/2014/main" id="{9BEB4B4A-8608-4F82-8648-9C25C1464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224123" y="874793"/>
            <a:ext cx="2282982" cy="866074"/>
          </a:xfrm>
          <a:prstGeom prst="rect">
            <a:avLst/>
          </a:prstGeom>
        </p:spPr>
      </p:pic>
      <p:sp>
        <p:nvSpPr>
          <p:cNvPr id="11" name="Picture Placeholder 10">
            <a:extLst>
              <a:ext uri="{FF2B5EF4-FFF2-40B4-BE49-F238E27FC236}">
                <a16:creationId xmlns:a16="http://schemas.microsoft.com/office/drawing/2014/main" id="{7EC13555-E3DF-42C0-8444-E9D2B603A2B2}"/>
              </a:ext>
            </a:extLst>
          </p:cNvPr>
          <p:cNvSpPr>
            <a:spLocks noGrp="1"/>
          </p:cNvSpPr>
          <p:nvPr>
            <p:ph type="pic" sz="quarter" idx="13" hasCustomPrompt="1"/>
          </p:nvPr>
        </p:nvSpPr>
        <p:spPr>
          <a:xfrm>
            <a:off x="8503023" y="1887066"/>
            <a:ext cx="2880000" cy="2880000"/>
          </a:xfrm>
        </p:spPr>
        <p:txBody>
          <a:bodyPr/>
          <a:lstStyle>
            <a:lvl1pPr marL="90000" indent="0">
              <a:buNone/>
              <a:defRPr>
                <a:solidFill>
                  <a:schemeClr val="bg1"/>
                </a:solidFill>
              </a:defRPr>
            </a:lvl1pPr>
          </a:lstStyle>
          <a:p>
            <a:r>
              <a:rPr lang="en-US"/>
              <a:t>Icon</a:t>
            </a:r>
            <a:endParaRPr lang="es-ES"/>
          </a:p>
        </p:txBody>
      </p:sp>
      <p:pic>
        <p:nvPicPr>
          <p:cNvPr id="10" name="Picture 9" descr="A picture containing graphical user interface&#10;&#10;Description automatically generated">
            <a:extLst>
              <a:ext uri="{FF2B5EF4-FFF2-40B4-BE49-F238E27FC236}">
                <a16:creationId xmlns:a16="http://schemas.microsoft.com/office/drawing/2014/main" id="{317F1468-2CDF-4797-B182-31F901373D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224123" y="874793"/>
            <a:ext cx="2282982" cy="866074"/>
          </a:xfrm>
          <a:prstGeom prst="rect">
            <a:avLst/>
          </a:prstGeom>
        </p:spPr>
      </p:pic>
    </p:spTree>
    <p:extLst>
      <p:ext uri="{BB962C8B-B14F-4D97-AF65-F5344CB8AC3E}">
        <p14:creationId xmlns:p14="http://schemas.microsoft.com/office/powerpoint/2010/main" val="3965505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hank you">
    <p:bg>
      <p:bgPr>
        <a:gradFill>
          <a:gsLst>
            <a:gs pos="50000">
              <a:schemeClr val="accent3"/>
            </a:gs>
            <a:gs pos="1303">
              <a:schemeClr val="tx1"/>
            </a:gs>
            <a:gs pos="100000">
              <a:schemeClr val="accent1"/>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0C1B-6F35-4F7A-B02D-08602D93D841}"/>
              </a:ext>
            </a:extLst>
          </p:cNvPr>
          <p:cNvSpPr>
            <a:spLocks noGrp="1"/>
          </p:cNvSpPr>
          <p:nvPr>
            <p:ph type="ctrTitle"/>
          </p:nvPr>
        </p:nvSpPr>
        <p:spPr>
          <a:xfrm>
            <a:off x="1358153" y="1945341"/>
            <a:ext cx="6840000" cy="1649506"/>
          </a:xfrm>
        </p:spPr>
        <p:txBody>
          <a:bodyPr anchor="b" anchorCtr="0">
            <a:noAutofit/>
          </a:bodyPr>
          <a:lstStyle>
            <a:lvl1pPr algn="l">
              <a:lnSpc>
                <a:spcPct val="85000"/>
              </a:lnSpc>
              <a:defRPr sz="5400">
                <a:solidFill>
                  <a:schemeClr val="bg1"/>
                </a:solidFill>
              </a:defRPr>
            </a:lvl1pPr>
          </a:lstStyle>
          <a:p>
            <a:r>
              <a:rPr lang="en-US"/>
              <a:t>Click to edit Master title style</a:t>
            </a:r>
            <a:endParaRPr lang="es-ES"/>
          </a:p>
        </p:txBody>
      </p:sp>
      <p:sp>
        <p:nvSpPr>
          <p:cNvPr id="3" name="Subtitle 2">
            <a:extLst>
              <a:ext uri="{FF2B5EF4-FFF2-40B4-BE49-F238E27FC236}">
                <a16:creationId xmlns:a16="http://schemas.microsoft.com/office/drawing/2014/main" id="{1EF8AF91-5E76-4DAB-A796-A4AC0DCC3C0B}"/>
              </a:ext>
            </a:extLst>
          </p:cNvPr>
          <p:cNvSpPr>
            <a:spLocks noGrp="1"/>
          </p:cNvSpPr>
          <p:nvPr>
            <p:ph type="subTitle" idx="1"/>
          </p:nvPr>
        </p:nvSpPr>
        <p:spPr>
          <a:xfrm>
            <a:off x="1358153" y="4250836"/>
            <a:ext cx="9000000" cy="979145"/>
          </a:xfrm>
        </p:spPr>
        <p:txBody>
          <a:bodyPr>
            <a:noAutofit/>
          </a:bodyPr>
          <a:lstStyle>
            <a:lvl1pPr marL="0" indent="0" algn="l">
              <a:lnSpc>
                <a:spcPct val="105000"/>
              </a:lnSpc>
              <a:spcBef>
                <a:spcPts val="0"/>
              </a:spcBef>
              <a:spcAft>
                <a:spcPts val="500"/>
              </a:spcAft>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A picture containing graphical user interface&#10;&#10;Description automatically generated">
            <a:extLst>
              <a:ext uri="{FF2B5EF4-FFF2-40B4-BE49-F238E27FC236}">
                <a16:creationId xmlns:a16="http://schemas.microsoft.com/office/drawing/2014/main" id="{A1B72F61-59C4-4579-A8DF-E1FA9159A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224123" y="874793"/>
            <a:ext cx="2282982" cy="866074"/>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E7F92F3D-C0BE-41F8-95E9-EE2B125D7C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224123" y="874793"/>
            <a:ext cx="2282982" cy="866074"/>
          </a:xfrm>
          <a:prstGeom prst="rect">
            <a:avLst/>
          </a:prstGeom>
        </p:spPr>
      </p:pic>
    </p:spTree>
    <p:extLst>
      <p:ext uri="{BB962C8B-B14F-4D97-AF65-F5344CB8AC3E}">
        <p14:creationId xmlns:p14="http://schemas.microsoft.com/office/powerpoint/2010/main" val="1836780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50000">
              <a:schemeClr val="accent3"/>
            </a:gs>
            <a:gs pos="1303">
              <a:schemeClr val="tx1"/>
            </a:gs>
            <a:gs pos="100000">
              <a:schemeClr val="accent1"/>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0C1B-6F35-4F7A-B02D-08602D93D841}"/>
              </a:ext>
            </a:extLst>
          </p:cNvPr>
          <p:cNvSpPr>
            <a:spLocks noGrp="1"/>
          </p:cNvSpPr>
          <p:nvPr>
            <p:ph type="ctrTitle"/>
          </p:nvPr>
        </p:nvSpPr>
        <p:spPr>
          <a:xfrm>
            <a:off x="1358153" y="1945341"/>
            <a:ext cx="9000000" cy="1649506"/>
          </a:xfrm>
        </p:spPr>
        <p:txBody>
          <a:bodyPr anchor="b">
            <a:noAutofit/>
          </a:bodyPr>
          <a:lstStyle>
            <a:lvl1pPr algn="l">
              <a:lnSpc>
                <a:spcPct val="85000"/>
              </a:lnSpc>
              <a:defRPr sz="5400">
                <a:solidFill>
                  <a:schemeClr val="bg1"/>
                </a:solidFill>
              </a:defRPr>
            </a:lvl1pPr>
          </a:lstStyle>
          <a:p>
            <a:r>
              <a:rPr lang="en-US"/>
              <a:t>Click to edit Master title style</a:t>
            </a:r>
            <a:endParaRPr lang="es-ES"/>
          </a:p>
        </p:txBody>
      </p:sp>
      <p:sp>
        <p:nvSpPr>
          <p:cNvPr id="3" name="Subtitle 2">
            <a:extLst>
              <a:ext uri="{FF2B5EF4-FFF2-40B4-BE49-F238E27FC236}">
                <a16:creationId xmlns:a16="http://schemas.microsoft.com/office/drawing/2014/main" id="{1EF8AF91-5E76-4DAB-A796-A4AC0DCC3C0B}"/>
              </a:ext>
            </a:extLst>
          </p:cNvPr>
          <p:cNvSpPr>
            <a:spLocks noGrp="1"/>
          </p:cNvSpPr>
          <p:nvPr>
            <p:ph type="subTitle" idx="1"/>
          </p:nvPr>
        </p:nvSpPr>
        <p:spPr>
          <a:xfrm>
            <a:off x="1358153" y="3863788"/>
            <a:ext cx="9000000" cy="1394012"/>
          </a:xfrm>
        </p:spPr>
        <p:txBody>
          <a:bodyPr>
            <a:noAutofit/>
          </a:bodyPr>
          <a:lstStyle>
            <a:lvl1pPr marL="0" indent="0" algn="l">
              <a:lnSpc>
                <a:spcPct val="105000"/>
              </a:lnSpc>
              <a:spcBef>
                <a:spcPts val="0"/>
              </a:spcBef>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picture containing graphical user interface&#10;&#10;Description automatically generated">
            <a:extLst>
              <a:ext uri="{FF2B5EF4-FFF2-40B4-BE49-F238E27FC236}">
                <a16:creationId xmlns:a16="http://schemas.microsoft.com/office/drawing/2014/main" id="{9BEB4B4A-8608-4F82-8648-9C25C1464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224123" y="874793"/>
            <a:ext cx="2282982" cy="866074"/>
          </a:xfrm>
          <a:prstGeom prst="rect">
            <a:avLst/>
          </a:prstGeom>
        </p:spPr>
      </p:pic>
      <p:sp>
        <p:nvSpPr>
          <p:cNvPr id="11" name="Picture Placeholder 10">
            <a:extLst>
              <a:ext uri="{FF2B5EF4-FFF2-40B4-BE49-F238E27FC236}">
                <a16:creationId xmlns:a16="http://schemas.microsoft.com/office/drawing/2014/main" id="{7EC13555-E3DF-42C0-8444-E9D2B603A2B2}"/>
              </a:ext>
            </a:extLst>
          </p:cNvPr>
          <p:cNvSpPr>
            <a:spLocks noGrp="1"/>
          </p:cNvSpPr>
          <p:nvPr>
            <p:ph type="pic" sz="quarter" idx="13"/>
          </p:nvPr>
        </p:nvSpPr>
        <p:spPr>
          <a:xfrm>
            <a:off x="6096000" y="1012824"/>
            <a:ext cx="5670000" cy="4626000"/>
          </a:xfrm>
        </p:spPr>
        <p:txBody>
          <a:bodyPr/>
          <a:lstStyle>
            <a:lvl1pPr marL="90000" indent="0">
              <a:buNone/>
              <a:defRPr>
                <a:solidFill>
                  <a:schemeClr val="bg1"/>
                </a:solidFill>
              </a:defRPr>
            </a:lvl1pPr>
          </a:lstStyle>
          <a:p>
            <a:r>
              <a:rPr lang="en-US"/>
              <a:t>Click icon to add picture</a:t>
            </a:r>
            <a:endParaRPr lang="es-ES"/>
          </a:p>
        </p:txBody>
      </p:sp>
    </p:spTree>
    <p:extLst>
      <p:ext uri="{BB962C8B-B14F-4D97-AF65-F5344CB8AC3E}">
        <p14:creationId xmlns:p14="http://schemas.microsoft.com/office/powerpoint/2010/main" val="17468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icon)">
    <p:bg>
      <p:bgPr>
        <a:gradFill>
          <a:gsLst>
            <a:gs pos="50000">
              <a:schemeClr val="accent3"/>
            </a:gs>
            <a:gs pos="1303">
              <a:schemeClr val="tx1"/>
            </a:gs>
            <a:gs pos="100000">
              <a:schemeClr val="accent1"/>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0C1B-6F35-4F7A-B02D-08602D93D841}"/>
              </a:ext>
            </a:extLst>
          </p:cNvPr>
          <p:cNvSpPr>
            <a:spLocks noGrp="1"/>
          </p:cNvSpPr>
          <p:nvPr>
            <p:ph type="ctrTitle"/>
          </p:nvPr>
        </p:nvSpPr>
        <p:spPr>
          <a:xfrm>
            <a:off x="1358153" y="1945341"/>
            <a:ext cx="6840000" cy="1649506"/>
          </a:xfrm>
        </p:spPr>
        <p:txBody>
          <a:bodyPr anchor="b">
            <a:noAutofit/>
          </a:bodyPr>
          <a:lstStyle>
            <a:lvl1pPr algn="l">
              <a:lnSpc>
                <a:spcPct val="85000"/>
              </a:lnSpc>
              <a:defRPr sz="5400">
                <a:solidFill>
                  <a:schemeClr val="bg1"/>
                </a:solidFill>
              </a:defRPr>
            </a:lvl1pPr>
          </a:lstStyle>
          <a:p>
            <a:r>
              <a:rPr lang="en-US"/>
              <a:t>Click to edit Master title style</a:t>
            </a:r>
            <a:endParaRPr lang="es-ES"/>
          </a:p>
        </p:txBody>
      </p:sp>
      <p:sp>
        <p:nvSpPr>
          <p:cNvPr id="3" name="Subtitle 2">
            <a:extLst>
              <a:ext uri="{FF2B5EF4-FFF2-40B4-BE49-F238E27FC236}">
                <a16:creationId xmlns:a16="http://schemas.microsoft.com/office/drawing/2014/main" id="{1EF8AF91-5E76-4DAB-A796-A4AC0DCC3C0B}"/>
              </a:ext>
            </a:extLst>
          </p:cNvPr>
          <p:cNvSpPr>
            <a:spLocks noGrp="1"/>
          </p:cNvSpPr>
          <p:nvPr>
            <p:ph type="subTitle" idx="1"/>
          </p:nvPr>
        </p:nvSpPr>
        <p:spPr>
          <a:xfrm>
            <a:off x="1358153" y="3863788"/>
            <a:ext cx="9000000" cy="1394012"/>
          </a:xfrm>
        </p:spPr>
        <p:txBody>
          <a:bodyPr>
            <a:noAutofit/>
          </a:bodyPr>
          <a:lstStyle>
            <a:lvl1pPr marL="0" indent="0" algn="l">
              <a:lnSpc>
                <a:spcPct val="105000"/>
              </a:lnSpc>
              <a:spcBef>
                <a:spcPts val="0"/>
              </a:spcBef>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picture containing graphical user interface&#10;&#10;Description automatically generated">
            <a:extLst>
              <a:ext uri="{FF2B5EF4-FFF2-40B4-BE49-F238E27FC236}">
                <a16:creationId xmlns:a16="http://schemas.microsoft.com/office/drawing/2014/main" id="{9BEB4B4A-8608-4F82-8648-9C25C1464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224123" y="874793"/>
            <a:ext cx="2282982" cy="866074"/>
          </a:xfrm>
          <a:prstGeom prst="rect">
            <a:avLst/>
          </a:prstGeom>
        </p:spPr>
      </p:pic>
      <p:sp>
        <p:nvSpPr>
          <p:cNvPr id="11" name="Picture Placeholder 10">
            <a:extLst>
              <a:ext uri="{FF2B5EF4-FFF2-40B4-BE49-F238E27FC236}">
                <a16:creationId xmlns:a16="http://schemas.microsoft.com/office/drawing/2014/main" id="{7EC13555-E3DF-42C0-8444-E9D2B603A2B2}"/>
              </a:ext>
            </a:extLst>
          </p:cNvPr>
          <p:cNvSpPr>
            <a:spLocks noGrp="1"/>
          </p:cNvSpPr>
          <p:nvPr>
            <p:ph type="pic" sz="quarter" idx="13" hasCustomPrompt="1"/>
          </p:nvPr>
        </p:nvSpPr>
        <p:spPr>
          <a:xfrm>
            <a:off x="8503023" y="1887066"/>
            <a:ext cx="2880000" cy="2880000"/>
          </a:xfrm>
        </p:spPr>
        <p:txBody>
          <a:bodyPr/>
          <a:lstStyle>
            <a:lvl1pPr marL="90000" indent="0">
              <a:buNone/>
              <a:defRPr>
                <a:solidFill>
                  <a:schemeClr val="bg1"/>
                </a:solidFill>
              </a:defRPr>
            </a:lvl1pPr>
          </a:lstStyle>
          <a:p>
            <a:r>
              <a:rPr lang="en-US"/>
              <a:t>Icon</a:t>
            </a:r>
            <a:endParaRPr lang="es-ES"/>
          </a:p>
        </p:txBody>
      </p:sp>
    </p:spTree>
    <p:extLst>
      <p:ext uri="{BB962C8B-B14F-4D97-AF65-F5344CB8AC3E}">
        <p14:creationId xmlns:p14="http://schemas.microsoft.com/office/powerpoint/2010/main" val="523954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a:xfrm>
            <a:off x="1358152" y="1211088"/>
            <a:ext cx="7110000" cy="541867"/>
          </a:xfrm>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1358153" y="1869141"/>
            <a:ext cx="6300000" cy="4210057"/>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1" name="Picture Placeholder 10">
            <a:extLst>
              <a:ext uri="{FF2B5EF4-FFF2-40B4-BE49-F238E27FC236}">
                <a16:creationId xmlns:a16="http://schemas.microsoft.com/office/drawing/2014/main" id="{327F3A8D-66B9-4BD5-A9D6-DAF62C7AF190}"/>
              </a:ext>
            </a:extLst>
          </p:cNvPr>
          <p:cNvSpPr>
            <a:spLocks noGrp="1"/>
          </p:cNvSpPr>
          <p:nvPr>
            <p:ph type="pic" sz="quarter" idx="13" hasCustomPrompt="1"/>
          </p:nvPr>
        </p:nvSpPr>
        <p:spPr>
          <a:xfrm>
            <a:off x="7961218" y="1993988"/>
            <a:ext cx="2880000" cy="2880000"/>
          </a:xfrm>
        </p:spPr>
        <p:txBody>
          <a:bodyPr/>
          <a:lstStyle>
            <a:lvl1pPr marL="72000" indent="0">
              <a:buNone/>
              <a:defRPr>
                <a:solidFill>
                  <a:schemeClr val="accent3"/>
                </a:solidFill>
              </a:defRPr>
            </a:lvl1pPr>
          </a:lstStyle>
          <a:p>
            <a:r>
              <a:rPr lang="en-US"/>
              <a:t>Icon</a:t>
            </a:r>
            <a:endParaRPr lang="es-ES"/>
          </a:p>
        </p:txBody>
      </p:sp>
    </p:spTree>
    <p:extLst>
      <p:ext uri="{BB962C8B-B14F-4D97-AF65-F5344CB8AC3E}">
        <p14:creationId xmlns:p14="http://schemas.microsoft.com/office/powerpoint/2010/main" val="2018217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Overview (gradient)">
    <p:bg>
      <p:bgPr>
        <a:gradFill>
          <a:gsLst>
            <a:gs pos="65000">
              <a:srgbClr val="06A1FF"/>
            </a:gs>
            <a:gs pos="1303">
              <a:schemeClr val="accent3"/>
            </a:gs>
            <a:gs pos="100000">
              <a:schemeClr val="accent1"/>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a:xfrm>
            <a:off x="1358152" y="1211088"/>
            <a:ext cx="7110000" cy="541867"/>
          </a:xfrm>
        </p:spPr>
        <p:txBody>
          <a:bodyPr/>
          <a:lstStyle>
            <a:lvl1pPr>
              <a:defRPr>
                <a:solidFill>
                  <a:schemeClr val="accent1"/>
                </a:solidFill>
              </a:defRPr>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1358153" y="1869141"/>
            <a:ext cx="6300000" cy="42100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1" name="Picture Placeholder 10">
            <a:extLst>
              <a:ext uri="{FF2B5EF4-FFF2-40B4-BE49-F238E27FC236}">
                <a16:creationId xmlns:a16="http://schemas.microsoft.com/office/drawing/2014/main" id="{327F3A8D-66B9-4BD5-A9D6-DAF62C7AF190}"/>
              </a:ext>
            </a:extLst>
          </p:cNvPr>
          <p:cNvSpPr>
            <a:spLocks noGrp="1"/>
          </p:cNvSpPr>
          <p:nvPr>
            <p:ph type="pic" sz="quarter" idx="13" hasCustomPrompt="1"/>
          </p:nvPr>
        </p:nvSpPr>
        <p:spPr>
          <a:xfrm>
            <a:off x="7961218" y="1993988"/>
            <a:ext cx="2880000" cy="2880000"/>
          </a:xfrm>
        </p:spPr>
        <p:txBody>
          <a:bodyPr/>
          <a:lstStyle>
            <a:lvl1pPr marL="72000" indent="0">
              <a:buNone/>
              <a:defRPr>
                <a:solidFill>
                  <a:schemeClr val="bg1"/>
                </a:solidFill>
              </a:defRPr>
            </a:lvl1pPr>
          </a:lstStyle>
          <a:p>
            <a:r>
              <a:rPr lang="en-US"/>
              <a:t>Icon</a:t>
            </a:r>
            <a:endParaRPr lang="es-ES"/>
          </a:p>
        </p:txBody>
      </p:sp>
      <p:pic>
        <p:nvPicPr>
          <p:cNvPr id="8" name="Picture 7" descr="A picture containing graphical user interface&#10;&#10;Description automatically generated">
            <a:extLst>
              <a:ext uri="{FF2B5EF4-FFF2-40B4-BE49-F238E27FC236}">
                <a16:creationId xmlns:a16="http://schemas.microsoft.com/office/drawing/2014/main" id="{D26A467F-1F26-4479-982D-2441DC5A2D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742400" y="6300000"/>
            <a:ext cx="1090800" cy="413806"/>
          </a:xfrm>
          <a:prstGeom prst="rect">
            <a:avLst/>
          </a:prstGeom>
        </p:spPr>
      </p:pic>
    </p:spTree>
    <p:extLst>
      <p:ext uri="{BB962C8B-B14F-4D97-AF65-F5344CB8AC3E}">
        <p14:creationId xmlns:p14="http://schemas.microsoft.com/office/powerpoint/2010/main" val="2273963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arge Intro + Copy (yellow)">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a:xfrm>
            <a:off x="1358151" y="1211088"/>
            <a:ext cx="6750000" cy="1720371"/>
          </a:xfrm>
        </p:spPr>
        <p:txBody>
          <a:bodyPr/>
          <a:lstStyle>
            <a:lvl1pPr>
              <a:defRPr>
                <a:solidFill>
                  <a:schemeClr val="accent3"/>
                </a:solidFill>
              </a:defRPr>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1358153" y="3272118"/>
            <a:ext cx="6300000" cy="1671917"/>
          </a:xfrm>
        </p:spPr>
        <p:txBody>
          <a:bodyPr numCol="2" spcCol="144000"/>
          <a:lstStyle>
            <a:lvl1pPr marL="0" indent="0">
              <a:lnSpc>
                <a:spcPct val="100000"/>
              </a:lnSpc>
              <a:spcBef>
                <a:spcPts val="0"/>
              </a:spcBef>
              <a:buNone/>
              <a:defRPr sz="1200">
                <a:solidFill>
                  <a:schemeClr val="tx1"/>
                </a:solidFill>
              </a:defRPr>
            </a:lvl1pPr>
            <a:lvl2pPr>
              <a:lnSpc>
                <a:spcPct val="100000"/>
              </a:lnSpc>
              <a:spcBef>
                <a:spcPts val="0"/>
              </a:spcBef>
              <a:defRPr sz="1200">
                <a:solidFill>
                  <a:schemeClr val="tx1"/>
                </a:solidFill>
              </a:defRPr>
            </a:lvl2pPr>
            <a:lvl3pPr>
              <a:lnSpc>
                <a:spcPct val="100000"/>
              </a:lnSpc>
              <a:spcBef>
                <a:spcPts val="0"/>
              </a:spcBef>
              <a:defRPr sz="1200">
                <a:solidFill>
                  <a:schemeClr val="tx1"/>
                </a:solidFill>
              </a:defRPr>
            </a:lvl3pPr>
            <a:lvl4pPr>
              <a:lnSpc>
                <a:spcPct val="95000"/>
              </a:lnSpc>
              <a:spcBef>
                <a:spcPts val="0"/>
              </a:spcBef>
              <a:defRPr sz="1200">
                <a:solidFill>
                  <a:schemeClr val="tx1"/>
                </a:solidFill>
              </a:defRPr>
            </a:lvl4pPr>
            <a:lvl5pPr>
              <a:lnSpc>
                <a:spcPct val="95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1" name="Picture Placeholder 10">
            <a:extLst>
              <a:ext uri="{FF2B5EF4-FFF2-40B4-BE49-F238E27FC236}">
                <a16:creationId xmlns:a16="http://schemas.microsoft.com/office/drawing/2014/main" id="{327F3A8D-66B9-4BD5-A9D6-DAF62C7AF190}"/>
              </a:ext>
            </a:extLst>
          </p:cNvPr>
          <p:cNvSpPr>
            <a:spLocks noGrp="1"/>
          </p:cNvSpPr>
          <p:nvPr>
            <p:ph type="pic" sz="quarter" idx="13" hasCustomPrompt="1"/>
          </p:nvPr>
        </p:nvSpPr>
        <p:spPr>
          <a:xfrm>
            <a:off x="7560000" y="806163"/>
            <a:ext cx="3908612" cy="6051837"/>
          </a:xfrm>
        </p:spPr>
        <p:txBody>
          <a:bodyPr/>
          <a:lstStyle>
            <a:lvl1pPr marL="72000" indent="0">
              <a:buNone/>
              <a:defRPr>
                <a:solidFill>
                  <a:schemeClr val="accent3"/>
                </a:solidFill>
              </a:defRPr>
            </a:lvl1pPr>
          </a:lstStyle>
          <a:p>
            <a:r>
              <a:rPr lang="en-US"/>
              <a:t>Picture</a:t>
            </a:r>
            <a:endParaRPr lang="es-ES"/>
          </a:p>
        </p:txBody>
      </p:sp>
    </p:spTree>
    <p:extLst>
      <p:ext uri="{BB962C8B-B14F-4D97-AF65-F5344CB8AC3E}">
        <p14:creationId xmlns:p14="http://schemas.microsoft.com/office/powerpoint/2010/main" val="2951875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rge Intro +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a:xfrm>
            <a:off x="1358151" y="1211088"/>
            <a:ext cx="6750000" cy="1720371"/>
          </a:xfrm>
        </p:spPr>
        <p:txBody>
          <a:bodyPr/>
          <a:lstStyle>
            <a:lvl1pPr>
              <a:defRPr>
                <a:gradFill>
                  <a:gsLst>
                    <a:gs pos="65000">
                      <a:srgbClr val="06A1FF"/>
                    </a:gs>
                    <a:gs pos="1303">
                      <a:schemeClr val="accent3"/>
                    </a:gs>
                    <a:gs pos="100000">
                      <a:schemeClr val="accent1"/>
                    </a:gs>
                  </a:gsLst>
                  <a:lin ang="0" scaled="1"/>
                </a:gradFill>
              </a:defRPr>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1358153" y="3272118"/>
            <a:ext cx="6300000" cy="1671917"/>
          </a:xfrm>
        </p:spPr>
        <p:txBody>
          <a:bodyPr numCol="2" spcCol="144000"/>
          <a:lstStyle>
            <a:lvl1pPr marL="0" indent="0">
              <a:lnSpc>
                <a:spcPct val="100000"/>
              </a:lnSpc>
              <a:spcBef>
                <a:spcPts val="0"/>
              </a:spcBef>
              <a:buNone/>
              <a:defRPr sz="1200">
                <a:solidFill>
                  <a:schemeClr val="tx1"/>
                </a:solidFill>
              </a:defRPr>
            </a:lvl1pPr>
            <a:lvl2pPr>
              <a:lnSpc>
                <a:spcPct val="100000"/>
              </a:lnSpc>
              <a:spcBef>
                <a:spcPts val="0"/>
              </a:spcBef>
              <a:defRPr sz="1200">
                <a:solidFill>
                  <a:schemeClr val="tx1"/>
                </a:solidFill>
              </a:defRPr>
            </a:lvl2pPr>
            <a:lvl3pPr>
              <a:lnSpc>
                <a:spcPct val="100000"/>
              </a:lnSpc>
              <a:spcBef>
                <a:spcPts val="0"/>
              </a:spcBef>
              <a:defRPr sz="1200">
                <a:solidFill>
                  <a:schemeClr val="tx1"/>
                </a:solidFill>
              </a:defRPr>
            </a:lvl3pPr>
            <a:lvl4pPr>
              <a:lnSpc>
                <a:spcPct val="95000"/>
              </a:lnSpc>
              <a:spcBef>
                <a:spcPts val="0"/>
              </a:spcBef>
              <a:defRPr sz="1200">
                <a:solidFill>
                  <a:schemeClr val="tx1"/>
                </a:solidFill>
              </a:defRPr>
            </a:lvl4pPr>
            <a:lvl5pPr>
              <a:lnSpc>
                <a:spcPct val="95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1" name="Picture Placeholder 10">
            <a:extLst>
              <a:ext uri="{FF2B5EF4-FFF2-40B4-BE49-F238E27FC236}">
                <a16:creationId xmlns:a16="http://schemas.microsoft.com/office/drawing/2014/main" id="{327F3A8D-66B9-4BD5-A9D6-DAF62C7AF190}"/>
              </a:ext>
            </a:extLst>
          </p:cNvPr>
          <p:cNvSpPr>
            <a:spLocks noGrp="1"/>
          </p:cNvSpPr>
          <p:nvPr>
            <p:ph type="pic" sz="quarter" idx="13" hasCustomPrompt="1"/>
          </p:nvPr>
        </p:nvSpPr>
        <p:spPr>
          <a:xfrm>
            <a:off x="8386304" y="806163"/>
            <a:ext cx="3366000" cy="4949177"/>
          </a:xfrm>
        </p:spPr>
        <p:txBody>
          <a:bodyPr/>
          <a:lstStyle>
            <a:lvl1pPr marL="72000" indent="0">
              <a:buNone/>
              <a:defRPr>
                <a:solidFill>
                  <a:schemeClr val="accent3"/>
                </a:solidFill>
              </a:defRPr>
            </a:lvl1pPr>
          </a:lstStyle>
          <a:p>
            <a:r>
              <a:rPr lang="en-US"/>
              <a:t>Picture</a:t>
            </a:r>
            <a:endParaRPr lang="es-ES"/>
          </a:p>
        </p:txBody>
      </p:sp>
    </p:spTree>
    <p:extLst>
      <p:ext uri="{BB962C8B-B14F-4D97-AF65-F5344CB8AC3E}">
        <p14:creationId xmlns:p14="http://schemas.microsoft.com/office/powerpoint/2010/main" val="53066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ntro, Copy,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448659" y="1219199"/>
            <a:ext cx="5400000" cy="1134036"/>
          </a:xfrm>
        </p:spPr>
        <p:txBody>
          <a:bodyPr/>
          <a:lstStyle>
            <a:lvl1pPr marL="0" indent="0">
              <a:spcBef>
                <a:spcPts val="0"/>
              </a:spcBef>
              <a:spcAft>
                <a:spcPts val="0"/>
              </a:spcAft>
              <a:buNone/>
              <a:defRPr sz="2400">
                <a:gradFill>
                  <a:gsLst>
                    <a:gs pos="0">
                      <a:schemeClr val="accent3"/>
                    </a:gs>
                    <a:gs pos="65000">
                      <a:srgbClr val="05AFFF"/>
                    </a:gs>
                    <a:gs pos="100000">
                      <a:schemeClr val="accent1"/>
                    </a:gs>
                  </a:gsLst>
                  <a:lin ang="0" scaled="1"/>
                </a:gradFill>
              </a:defRPr>
            </a:lvl1pPr>
            <a:lvl2pPr marL="0" indent="0">
              <a:spcBef>
                <a:spcPts val="0"/>
              </a:spcBef>
              <a:buFont typeface="Arial" panose="020B0604020202020204" pitchFamily="34" charset="0"/>
              <a:buNone/>
              <a:defRPr sz="1200">
                <a:gradFill>
                  <a:gsLst>
                    <a:gs pos="0">
                      <a:schemeClr val="accent3"/>
                    </a:gs>
                    <a:gs pos="65000">
                      <a:srgbClr val="05AFFF"/>
                    </a:gs>
                    <a:gs pos="100000">
                      <a:schemeClr val="accent1"/>
                    </a:gs>
                  </a:gsLst>
                  <a:lin ang="0" scaled="1"/>
                </a:gradFill>
              </a:defRPr>
            </a:lvl2pPr>
            <a:lvl3pPr marL="0" indent="0">
              <a:spcBef>
                <a:spcPts val="200"/>
              </a:spcBef>
              <a:buNone/>
              <a:defRPr sz="1200">
                <a:gradFill>
                  <a:gsLst>
                    <a:gs pos="0">
                      <a:schemeClr val="accent3"/>
                    </a:gs>
                    <a:gs pos="65000">
                      <a:srgbClr val="05AFFF"/>
                    </a:gs>
                    <a:gs pos="100000">
                      <a:schemeClr val="accent1"/>
                    </a:gs>
                  </a:gsLst>
                  <a:lin ang="0" scaled="1"/>
                </a:gradFill>
              </a:defRPr>
            </a:lvl3pPr>
            <a:lvl4pPr marL="0" indent="0">
              <a:spcBef>
                <a:spcPts val="200"/>
              </a:spcBef>
              <a:buNone/>
              <a:defRPr sz="1200">
                <a:gradFill>
                  <a:gsLst>
                    <a:gs pos="0">
                      <a:schemeClr val="accent3"/>
                    </a:gs>
                    <a:gs pos="65000">
                      <a:srgbClr val="05AFFF"/>
                    </a:gs>
                    <a:gs pos="100000">
                      <a:schemeClr val="accent1"/>
                    </a:gs>
                  </a:gsLst>
                  <a:lin ang="0" scaled="1"/>
                </a:gradFill>
              </a:defRPr>
            </a:lvl4pPr>
            <a:lvl5pPr marL="0" indent="0">
              <a:spcBef>
                <a:spcPts val="200"/>
              </a:spcBef>
              <a:buNone/>
              <a:defRPr sz="1200">
                <a:gradFill>
                  <a:gsLst>
                    <a:gs pos="0">
                      <a:schemeClr val="accent3"/>
                    </a:gs>
                    <a:gs pos="65000">
                      <a:srgbClr val="05AFFF"/>
                    </a:gs>
                    <a:gs pos="100000">
                      <a:schemeClr val="accent1"/>
                    </a:gs>
                  </a:gsLst>
                  <a:lin ang="0" scaled="1"/>
                </a:gradFill>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2EFD2C55-292B-469E-AF33-856216398413}"/>
              </a:ext>
            </a:extLst>
          </p:cNvPr>
          <p:cNvSpPr>
            <a:spLocks noGrp="1"/>
          </p:cNvSpPr>
          <p:nvPr>
            <p:ph type="pic" sz="quarter" idx="13"/>
          </p:nvPr>
        </p:nvSpPr>
        <p:spPr>
          <a:xfrm>
            <a:off x="6096000" y="1255713"/>
            <a:ext cx="5670000" cy="4140000"/>
          </a:xfrm>
        </p:spPr>
        <p:txBody>
          <a:bodyPr/>
          <a:lstStyle>
            <a:lvl1pPr marL="72000" indent="0">
              <a:buNone/>
              <a:defRPr/>
            </a:lvl1pPr>
          </a:lstStyle>
          <a:p>
            <a:r>
              <a:rPr lang="en-US"/>
              <a:t>Click icon to add picture</a:t>
            </a:r>
            <a:endParaRPr lang="es-ES"/>
          </a:p>
        </p:txBody>
      </p:sp>
      <p:sp>
        <p:nvSpPr>
          <p:cNvPr id="11" name="Content Placeholder 2">
            <a:extLst>
              <a:ext uri="{FF2B5EF4-FFF2-40B4-BE49-F238E27FC236}">
                <a16:creationId xmlns:a16="http://schemas.microsoft.com/office/drawing/2014/main" id="{2CEFA79D-AFEB-4357-8A71-3B2691C66E34}"/>
              </a:ext>
            </a:extLst>
          </p:cNvPr>
          <p:cNvSpPr>
            <a:spLocks noGrp="1"/>
          </p:cNvSpPr>
          <p:nvPr>
            <p:ph idx="14"/>
          </p:nvPr>
        </p:nvSpPr>
        <p:spPr>
          <a:xfrm>
            <a:off x="448659" y="2505635"/>
            <a:ext cx="5400000" cy="2187033"/>
          </a:xfrm>
        </p:spPr>
        <p:txBody>
          <a:bodyPr numCol="2" spcCol="126000"/>
          <a:lstStyle>
            <a:lvl1pPr marL="0" indent="0">
              <a:spcBef>
                <a:spcPts val="0"/>
              </a:spcBef>
              <a:spcAft>
                <a:spcPts val="0"/>
              </a:spcAft>
              <a:buNone/>
              <a:defRPr sz="1200">
                <a:solidFill>
                  <a:schemeClr val="tx1"/>
                </a:solidFill>
              </a:defRPr>
            </a:lvl1pPr>
            <a:lvl2pPr marL="228600" indent="-103188">
              <a:spcBef>
                <a:spcPts val="0"/>
              </a:spcBef>
              <a:buFont typeface="Arial" panose="020B0604020202020204" pitchFamily="34" charset="0"/>
              <a:buChar char="•"/>
              <a:defRPr sz="1200"/>
            </a:lvl2pPr>
            <a:lvl3pPr marL="228600" indent="-103188">
              <a:spcBef>
                <a:spcPts val="200"/>
              </a:spcBef>
              <a:defRPr sz="1200"/>
            </a:lvl3pPr>
            <a:lvl4pPr marL="228600" indent="-103188">
              <a:spcBef>
                <a:spcPts val="200"/>
              </a:spcBef>
              <a:defRPr sz="1200"/>
            </a:lvl4pPr>
            <a:lvl5pPr marL="228600" indent="-103188">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1691584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Intro, Copy,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448658" y="1219199"/>
            <a:ext cx="6480000" cy="1205754"/>
          </a:xfrm>
        </p:spPr>
        <p:txBody>
          <a:bodyPr/>
          <a:lstStyle>
            <a:lvl1pPr marL="0" indent="0">
              <a:spcBef>
                <a:spcPts val="0"/>
              </a:spcBef>
              <a:spcAft>
                <a:spcPts val="0"/>
              </a:spcAft>
              <a:buNone/>
              <a:defRPr sz="1800">
                <a:gradFill>
                  <a:gsLst>
                    <a:gs pos="0">
                      <a:schemeClr val="accent3"/>
                    </a:gs>
                    <a:gs pos="65000">
                      <a:srgbClr val="05AFFF"/>
                    </a:gs>
                    <a:gs pos="100000">
                      <a:schemeClr val="accent1"/>
                    </a:gs>
                  </a:gsLst>
                  <a:lin ang="0" scaled="1"/>
                </a:gradFill>
              </a:defRPr>
            </a:lvl1pPr>
            <a:lvl2pPr marL="0" indent="0">
              <a:spcBef>
                <a:spcPts val="0"/>
              </a:spcBef>
              <a:buFont typeface="Arial" panose="020B0604020202020204" pitchFamily="34" charset="0"/>
              <a:buNone/>
              <a:defRPr sz="1200">
                <a:gradFill>
                  <a:gsLst>
                    <a:gs pos="0">
                      <a:schemeClr val="accent3"/>
                    </a:gs>
                    <a:gs pos="65000">
                      <a:srgbClr val="05AFFF"/>
                    </a:gs>
                    <a:gs pos="100000">
                      <a:schemeClr val="accent1"/>
                    </a:gs>
                  </a:gsLst>
                  <a:lin ang="0" scaled="1"/>
                </a:gradFill>
              </a:defRPr>
            </a:lvl2pPr>
            <a:lvl3pPr marL="0" indent="0">
              <a:spcBef>
                <a:spcPts val="200"/>
              </a:spcBef>
              <a:buNone/>
              <a:defRPr sz="1200">
                <a:gradFill>
                  <a:gsLst>
                    <a:gs pos="0">
                      <a:schemeClr val="accent3"/>
                    </a:gs>
                    <a:gs pos="65000">
                      <a:srgbClr val="05AFFF"/>
                    </a:gs>
                    <a:gs pos="100000">
                      <a:schemeClr val="accent1"/>
                    </a:gs>
                  </a:gsLst>
                  <a:lin ang="0" scaled="1"/>
                </a:gradFill>
              </a:defRPr>
            </a:lvl3pPr>
            <a:lvl4pPr marL="0" indent="0">
              <a:spcBef>
                <a:spcPts val="200"/>
              </a:spcBef>
              <a:buNone/>
              <a:defRPr sz="1200">
                <a:gradFill>
                  <a:gsLst>
                    <a:gs pos="0">
                      <a:schemeClr val="accent3"/>
                    </a:gs>
                    <a:gs pos="65000">
                      <a:srgbClr val="05AFFF"/>
                    </a:gs>
                    <a:gs pos="100000">
                      <a:schemeClr val="accent1"/>
                    </a:gs>
                  </a:gsLst>
                  <a:lin ang="0" scaled="1"/>
                </a:gradFill>
              </a:defRPr>
            </a:lvl4pPr>
            <a:lvl5pPr marL="0" indent="0">
              <a:spcBef>
                <a:spcPts val="200"/>
              </a:spcBef>
              <a:buNone/>
              <a:defRPr sz="1200">
                <a:gradFill>
                  <a:gsLst>
                    <a:gs pos="0">
                      <a:schemeClr val="accent3"/>
                    </a:gs>
                    <a:gs pos="65000">
                      <a:srgbClr val="05AFFF"/>
                    </a:gs>
                    <a:gs pos="100000">
                      <a:schemeClr val="accent1"/>
                    </a:gs>
                  </a:gsLst>
                  <a:lin ang="0" scaled="1"/>
                </a:gradFill>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2EFD2C55-292B-469E-AF33-856216398413}"/>
              </a:ext>
            </a:extLst>
          </p:cNvPr>
          <p:cNvSpPr>
            <a:spLocks noGrp="1"/>
          </p:cNvSpPr>
          <p:nvPr>
            <p:ph type="pic" sz="quarter" idx="13" hasCustomPrompt="1"/>
          </p:nvPr>
        </p:nvSpPr>
        <p:spPr>
          <a:xfrm>
            <a:off x="7960658" y="1932549"/>
            <a:ext cx="2880000" cy="2880000"/>
          </a:xfrm>
        </p:spPr>
        <p:txBody>
          <a:bodyPr/>
          <a:lstStyle>
            <a:lvl1pPr marL="72000" indent="0">
              <a:buNone/>
              <a:defRPr/>
            </a:lvl1pPr>
          </a:lstStyle>
          <a:p>
            <a:r>
              <a:rPr lang="en-US" err="1"/>
              <a:t>lcon</a:t>
            </a:r>
            <a:endParaRPr lang="es-ES"/>
          </a:p>
        </p:txBody>
      </p:sp>
      <p:sp>
        <p:nvSpPr>
          <p:cNvPr id="11" name="Content Placeholder 2">
            <a:extLst>
              <a:ext uri="{FF2B5EF4-FFF2-40B4-BE49-F238E27FC236}">
                <a16:creationId xmlns:a16="http://schemas.microsoft.com/office/drawing/2014/main" id="{2CEFA79D-AFEB-4357-8A71-3B2691C66E34}"/>
              </a:ext>
            </a:extLst>
          </p:cNvPr>
          <p:cNvSpPr>
            <a:spLocks noGrp="1"/>
          </p:cNvSpPr>
          <p:nvPr>
            <p:ph idx="14"/>
          </p:nvPr>
        </p:nvSpPr>
        <p:spPr>
          <a:xfrm>
            <a:off x="448659" y="2729753"/>
            <a:ext cx="3083435" cy="3349446"/>
          </a:xfrm>
        </p:spPr>
        <p:txBody>
          <a:bodyPr numCol="1" spcCol="126000"/>
          <a:lstStyle>
            <a:lvl1pPr marL="0" indent="0">
              <a:spcBef>
                <a:spcPts val="1200"/>
              </a:spcBef>
              <a:spcAft>
                <a:spcPts val="0"/>
              </a:spcAft>
              <a:buNone/>
              <a:defRPr sz="1200">
                <a:solidFill>
                  <a:schemeClr val="tx1"/>
                </a:solidFill>
              </a:defRPr>
            </a:lvl1pPr>
            <a:lvl2pPr marL="108000" indent="-108000">
              <a:spcBef>
                <a:spcPts val="700"/>
              </a:spcBef>
              <a:buFont typeface="Arial" panose="020B0604020202020204" pitchFamily="34" charset="0"/>
              <a:buChar char="•"/>
              <a:defRPr sz="1200"/>
            </a:lvl2pPr>
            <a:lvl3pPr marL="108000" indent="-108000">
              <a:spcBef>
                <a:spcPts val="700"/>
              </a:spcBef>
              <a:defRPr sz="1200"/>
            </a:lvl3pPr>
            <a:lvl4pPr marL="108000" indent="-108000">
              <a:spcBef>
                <a:spcPts val="700"/>
              </a:spcBef>
              <a:defRPr sz="1200"/>
            </a:lvl4pPr>
            <a:lvl5pPr marL="108000" indent="-108000">
              <a:spcBef>
                <a:spcPts val="7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2" name="Content Placeholder 2">
            <a:extLst>
              <a:ext uri="{FF2B5EF4-FFF2-40B4-BE49-F238E27FC236}">
                <a16:creationId xmlns:a16="http://schemas.microsoft.com/office/drawing/2014/main" id="{896A54FB-4CBB-45F0-AF18-57F2D2D9DBDF}"/>
              </a:ext>
            </a:extLst>
          </p:cNvPr>
          <p:cNvSpPr>
            <a:spLocks noGrp="1"/>
          </p:cNvSpPr>
          <p:nvPr>
            <p:ph idx="15"/>
          </p:nvPr>
        </p:nvSpPr>
        <p:spPr>
          <a:xfrm>
            <a:off x="3805942" y="2729753"/>
            <a:ext cx="3083435" cy="3349446"/>
          </a:xfrm>
        </p:spPr>
        <p:txBody>
          <a:bodyPr numCol="1" spcCol="126000"/>
          <a:lstStyle>
            <a:lvl1pPr marL="0" indent="0">
              <a:spcBef>
                <a:spcPts val="1200"/>
              </a:spcBef>
              <a:spcAft>
                <a:spcPts val="0"/>
              </a:spcAft>
              <a:buNone/>
              <a:defRPr sz="1200">
                <a:solidFill>
                  <a:schemeClr val="tx1"/>
                </a:solidFill>
              </a:defRPr>
            </a:lvl1pPr>
            <a:lvl2pPr marL="108000" indent="-108000">
              <a:spcBef>
                <a:spcPts val="700"/>
              </a:spcBef>
              <a:buFont typeface="Arial" panose="020B0604020202020204" pitchFamily="34" charset="0"/>
              <a:buChar char="•"/>
              <a:defRPr sz="1200"/>
            </a:lvl2pPr>
            <a:lvl3pPr marL="108000" indent="-108000">
              <a:spcBef>
                <a:spcPts val="700"/>
              </a:spcBef>
              <a:defRPr sz="1200"/>
            </a:lvl3pPr>
            <a:lvl4pPr marL="108000" indent="-108000">
              <a:spcBef>
                <a:spcPts val="700"/>
              </a:spcBef>
              <a:defRPr sz="1200"/>
            </a:lvl4pPr>
            <a:lvl5pPr marL="108000" indent="-108000">
              <a:spcBef>
                <a:spcPts val="7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3720017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mall Intro, Copy, Icon (gradient)">
    <p:bg>
      <p:bgPr>
        <a:gradFill>
          <a:gsLst>
            <a:gs pos="0">
              <a:schemeClr val="accent3"/>
            </a:gs>
            <a:gs pos="65000">
              <a:srgbClr val="05AAFF"/>
            </a:gs>
            <a:gs pos="100000">
              <a:schemeClr val="accent1"/>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448658" y="1219199"/>
            <a:ext cx="6480000" cy="1205754"/>
          </a:xfrm>
        </p:spPr>
        <p:txBody>
          <a:bodyPr/>
          <a:lstStyle>
            <a:lvl1pPr marL="0" indent="0">
              <a:spcBef>
                <a:spcPts val="0"/>
              </a:spcBef>
              <a:spcAft>
                <a:spcPts val="0"/>
              </a:spcAft>
              <a:buNone/>
              <a:defRPr sz="1800">
                <a:solidFill>
                  <a:schemeClr val="bg1"/>
                </a:solidFill>
              </a:defRPr>
            </a:lvl1pPr>
            <a:lvl2pPr marL="0" indent="0">
              <a:spcBef>
                <a:spcPts val="0"/>
              </a:spcBef>
              <a:buFont typeface="Arial" panose="020B0604020202020204" pitchFamily="34" charset="0"/>
              <a:buNone/>
              <a:defRPr sz="1200">
                <a:gradFill>
                  <a:gsLst>
                    <a:gs pos="0">
                      <a:schemeClr val="accent3"/>
                    </a:gs>
                    <a:gs pos="65000">
                      <a:srgbClr val="05AFFF"/>
                    </a:gs>
                    <a:gs pos="100000">
                      <a:schemeClr val="accent1"/>
                    </a:gs>
                  </a:gsLst>
                  <a:lin ang="0" scaled="1"/>
                </a:gradFill>
              </a:defRPr>
            </a:lvl2pPr>
            <a:lvl3pPr marL="0" indent="0">
              <a:spcBef>
                <a:spcPts val="200"/>
              </a:spcBef>
              <a:buNone/>
              <a:defRPr sz="1200">
                <a:gradFill>
                  <a:gsLst>
                    <a:gs pos="0">
                      <a:schemeClr val="accent3"/>
                    </a:gs>
                    <a:gs pos="65000">
                      <a:srgbClr val="05AFFF"/>
                    </a:gs>
                    <a:gs pos="100000">
                      <a:schemeClr val="accent1"/>
                    </a:gs>
                  </a:gsLst>
                  <a:lin ang="0" scaled="1"/>
                </a:gradFill>
              </a:defRPr>
            </a:lvl3pPr>
            <a:lvl4pPr marL="0" indent="0">
              <a:spcBef>
                <a:spcPts val="200"/>
              </a:spcBef>
              <a:buNone/>
              <a:defRPr sz="1200">
                <a:gradFill>
                  <a:gsLst>
                    <a:gs pos="0">
                      <a:schemeClr val="accent3"/>
                    </a:gs>
                    <a:gs pos="65000">
                      <a:srgbClr val="05AFFF"/>
                    </a:gs>
                    <a:gs pos="100000">
                      <a:schemeClr val="accent1"/>
                    </a:gs>
                  </a:gsLst>
                  <a:lin ang="0" scaled="1"/>
                </a:gradFill>
              </a:defRPr>
            </a:lvl4pPr>
            <a:lvl5pPr marL="0" indent="0">
              <a:spcBef>
                <a:spcPts val="200"/>
              </a:spcBef>
              <a:buNone/>
              <a:defRPr sz="1200">
                <a:gradFill>
                  <a:gsLst>
                    <a:gs pos="0">
                      <a:schemeClr val="accent3"/>
                    </a:gs>
                    <a:gs pos="65000">
                      <a:srgbClr val="05AFFF"/>
                    </a:gs>
                    <a:gs pos="100000">
                      <a:schemeClr val="accent1"/>
                    </a:gs>
                  </a:gsLst>
                  <a:lin ang="0" scaled="1"/>
                </a:gradFill>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2EFD2C55-292B-469E-AF33-856216398413}"/>
              </a:ext>
            </a:extLst>
          </p:cNvPr>
          <p:cNvSpPr>
            <a:spLocks noGrp="1"/>
          </p:cNvSpPr>
          <p:nvPr>
            <p:ph type="pic" sz="quarter" idx="13" hasCustomPrompt="1"/>
          </p:nvPr>
        </p:nvSpPr>
        <p:spPr>
          <a:xfrm>
            <a:off x="7960658" y="1932549"/>
            <a:ext cx="2880000" cy="2880000"/>
          </a:xfrm>
        </p:spPr>
        <p:txBody>
          <a:bodyPr/>
          <a:lstStyle>
            <a:lvl1pPr marL="72000" indent="0">
              <a:buNone/>
              <a:defRPr>
                <a:solidFill>
                  <a:schemeClr val="bg1"/>
                </a:solidFill>
              </a:defRPr>
            </a:lvl1pPr>
          </a:lstStyle>
          <a:p>
            <a:r>
              <a:rPr lang="en-US" err="1"/>
              <a:t>lcon</a:t>
            </a:r>
            <a:endParaRPr lang="es-ES"/>
          </a:p>
        </p:txBody>
      </p:sp>
      <p:sp>
        <p:nvSpPr>
          <p:cNvPr id="11" name="Content Placeholder 2">
            <a:extLst>
              <a:ext uri="{FF2B5EF4-FFF2-40B4-BE49-F238E27FC236}">
                <a16:creationId xmlns:a16="http://schemas.microsoft.com/office/drawing/2014/main" id="{2CEFA79D-AFEB-4357-8A71-3B2691C66E34}"/>
              </a:ext>
            </a:extLst>
          </p:cNvPr>
          <p:cNvSpPr>
            <a:spLocks noGrp="1"/>
          </p:cNvSpPr>
          <p:nvPr>
            <p:ph idx="14"/>
          </p:nvPr>
        </p:nvSpPr>
        <p:spPr>
          <a:xfrm>
            <a:off x="448659" y="2729753"/>
            <a:ext cx="3083435" cy="3349446"/>
          </a:xfrm>
        </p:spPr>
        <p:txBody>
          <a:bodyPr numCol="1" spcCol="126000"/>
          <a:lstStyle>
            <a:lvl1pPr marL="0" indent="0">
              <a:spcBef>
                <a:spcPts val="1200"/>
              </a:spcBef>
              <a:spcAft>
                <a:spcPts val="0"/>
              </a:spcAft>
              <a:buNone/>
              <a:defRPr sz="1200">
                <a:solidFill>
                  <a:schemeClr val="bg1"/>
                </a:solidFill>
              </a:defRPr>
            </a:lvl1pPr>
            <a:lvl2pPr marL="108000" indent="-108000">
              <a:spcBef>
                <a:spcPts val="700"/>
              </a:spcBef>
              <a:buFont typeface="Arial" panose="020B0604020202020204" pitchFamily="34" charset="0"/>
              <a:buChar char="•"/>
              <a:defRPr sz="1200">
                <a:solidFill>
                  <a:schemeClr val="bg1"/>
                </a:solidFill>
              </a:defRPr>
            </a:lvl2pPr>
            <a:lvl3pPr marL="108000" indent="-108000">
              <a:spcBef>
                <a:spcPts val="700"/>
              </a:spcBef>
              <a:defRPr sz="1200">
                <a:solidFill>
                  <a:schemeClr val="bg1"/>
                </a:solidFill>
              </a:defRPr>
            </a:lvl3pPr>
            <a:lvl4pPr marL="108000" indent="-108000">
              <a:spcBef>
                <a:spcPts val="700"/>
              </a:spcBef>
              <a:defRPr sz="1200">
                <a:solidFill>
                  <a:schemeClr val="bg1"/>
                </a:solidFill>
              </a:defRPr>
            </a:lvl4pPr>
            <a:lvl5pPr marL="108000" indent="-108000">
              <a:spcBef>
                <a:spcPts val="700"/>
              </a:spcBef>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2" name="Content Placeholder 2">
            <a:extLst>
              <a:ext uri="{FF2B5EF4-FFF2-40B4-BE49-F238E27FC236}">
                <a16:creationId xmlns:a16="http://schemas.microsoft.com/office/drawing/2014/main" id="{896A54FB-4CBB-45F0-AF18-57F2D2D9DBDF}"/>
              </a:ext>
            </a:extLst>
          </p:cNvPr>
          <p:cNvSpPr>
            <a:spLocks noGrp="1"/>
          </p:cNvSpPr>
          <p:nvPr>
            <p:ph idx="15"/>
          </p:nvPr>
        </p:nvSpPr>
        <p:spPr>
          <a:xfrm>
            <a:off x="3805942" y="2729753"/>
            <a:ext cx="3083435" cy="3349446"/>
          </a:xfrm>
        </p:spPr>
        <p:txBody>
          <a:bodyPr numCol="1" spcCol="126000"/>
          <a:lstStyle>
            <a:lvl1pPr marL="0" indent="0">
              <a:spcBef>
                <a:spcPts val="1200"/>
              </a:spcBef>
              <a:spcAft>
                <a:spcPts val="0"/>
              </a:spcAft>
              <a:buNone/>
              <a:defRPr sz="1200">
                <a:solidFill>
                  <a:schemeClr val="bg1"/>
                </a:solidFill>
              </a:defRPr>
            </a:lvl1pPr>
            <a:lvl2pPr marL="108000" indent="-108000">
              <a:spcBef>
                <a:spcPts val="700"/>
              </a:spcBef>
              <a:buFont typeface="Arial" panose="020B0604020202020204" pitchFamily="34" charset="0"/>
              <a:buChar char="•"/>
              <a:defRPr sz="1200">
                <a:solidFill>
                  <a:schemeClr val="bg1"/>
                </a:solidFill>
              </a:defRPr>
            </a:lvl2pPr>
            <a:lvl3pPr marL="108000" indent="-108000">
              <a:spcBef>
                <a:spcPts val="700"/>
              </a:spcBef>
              <a:defRPr sz="1200">
                <a:solidFill>
                  <a:schemeClr val="bg1"/>
                </a:solidFill>
              </a:defRPr>
            </a:lvl3pPr>
            <a:lvl4pPr marL="108000" indent="-108000">
              <a:spcBef>
                <a:spcPts val="700"/>
              </a:spcBef>
              <a:defRPr sz="1200">
                <a:solidFill>
                  <a:schemeClr val="bg1"/>
                </a:solidFill>
              </a:defRPr>
            </a:lvl4pPr>
            <a:lvl5pPr marL="108000" indent="-108000">
              <a:spcBef>
                <a:spcPts val="700"/>
              </a:spcBef>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13" name="Picture 12" descr="A picture containing graphical user interface&#10;&#10;Description automatically generated">
            <a:extLst>
              <a:ext uri="{FF2B5EF4-FFF2-40B4-BE49-F238E27FC236}">
                <a16:creationId xmlns:a16="http://schemas.microsoft.com/office/drawing/2014/main" id="{4D0199CC-94C0-4CE8-A252-7C072A2FF3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742400" y="6300000"/>
            <a:ext cx="1090800" cy="413806"/>
          </a:xfrm>
          <a:prstGeom prst="rect">
            <a:avLst/>
          </a:prstGeom>
        </p:spPr>
      </p:pic>
    </p:spTree>
    <p:extLst>
      <p:ext uri="{BB962C8B-B14F-4D97-AF65-F5344CB8AC3E}">
        <p14:creationId xmlns:p14="http://schemas.microsoft.com/office/powerpoint/2010/main" val="306711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a:xfrm>
            <a:off x="1358152" y="1211088"/>
            <a:ext cx="7110000" cy="541867"/>
          </a:xfrm>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1358153" y="1869141"/>
            <a:ext cx="6300000" cy="4210057"/>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1" name="Picture Placeholder 10">
            <a:extLst>
              <a:ext uri="{FF2B5EF4-FFF2-40B4-BE49-F238E27FC236}">
                <a16:creationId xmlns:a16="http://schemas.microsoft.com/office/drawing/2014/main" id="{327F3A8D-66B9-4BD5-A9D6-DAF62C7AF190}"/>
              </a:ext>
            </a:extLst>
          </p:cNvPr>
          <p:cNvSpPr>
            <a:spLocks noGrp="1"/>
          </p:cNvSpPr>
          <p:nvPr>
            <p:ph type="pic" sz="quarter" idx="13" hasCustomPrompt="1"/>
          </p:nvPr>
        </p:nvSpPr>
        <p:spPr>
          <a:xfrm>
            <a:off x="7961218" y="1993988"/>
            <a:ext cx="2880000" cy="2880000"/>
          </a:xfrm>
        </p:spPr>
        <p:txBody>
          <a:bodyPr/>
          <a:lstStyle>
            <a:lvl1pPr marL="72000" indent="0">
              <a:buNone/>
              <a:defRPr>
                <a:solidFill>
                  <a:schemeClr val="accent3"/>
                </a:solidFill>
              </a:defRPr>
            </a:lvl1pPr>
          </a:lstStyle>
          <a:p>
            <a:r>
              <a:rPr lang="en-US"/>
              <a:t>Icon</a:t>
            </a:r>
            <a:endParaRPr lang="es-ES"/>
          </a:p>
        </p:txBody>
      </p:sp>
    </p:spTree>
    <p:extLst>
      <p:ext uri="{BB962C8B-B14F-4D97-AF65-F5344CB8AC3E}">
        <p14:creationId xmlns:p14="http://schemas.microsoft.com/office/powerpoint/2010/main" val="109995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mall Intro, Copy,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448658" y="1219199"/>
            <a:ext cx="6480000" cy="1205754"/>
          </a:xfrm>
        </p:spPr>
        <p:txBody>
          <a:bodyPr/>
          <a:lstStyle>
            <a:lvl1pPr marL="0" indent="0">
              <a:spcBef>
                <a:spcPts val="0"/>
              </a:spcBef>
              <a:spcAft>
                <a:spcPts val="0"/>
              </a:spcAft>
              <a:buNone/>
              <a:defRPr sz="1800">
                <a:gradFill>
                  <a:gsLst>
                    <a:gs pos="0">
                      <a:schemeClr val="accent3"/>
                    </a:gs>
                    <a:gs pos="65000">
                      <a:srgbClr val="05AFFF"/>
                    </a:gs>
                    <a:gs pos="100000">
                      <a:schemeClr val="accent1"/>
                    </a:gs>
                  </a:gsLst>
                  <a:lin ang="0" scaled="1"/>
                </a:gradFill>
              </a:defRPr>
            </a:lvl1pPr>
            <a:lvl2pPr marL="0" indent="0">
              <a:spcBef>
                <a:spcPts val="0"/>
              </a:spcBef>
              <a:buFont typeface="Arial" panose="020B0604020202020204" pitchFamily="34" charset="0"/>
              <a:buNone/>
              <a:defRPr sz="1200">
                <a:gradFill>
                  <a:gsLst>
                    <a:gs pos="0">
                      <a:schemeClr val="accent3"/>
                    </a:gs>
                    <a:gs pos="65000">
                      <a:srgbClr val="05AFFF"/>
                    </a:gs>
                    <a:gs pos="100000">
                      <a:schemeClr val="accent1"/>
                    </a:gs>
                  </a:gsLst>
                  <a:lin ang="0" scaled="1"/>
                </a:gradFill>
              </a:defRPr>
            </a:lvl2pPr>
            <a:lvl3pPr marL="0" indent="0">
              <a:spcBef>
                <a:spcPts val="200"/>
              </a:spcBef>
              <a:buNone/>
              <a:defRPr sz="1200">
                <a:gradFill>
                  <a:gsLst>
                    <a:gs pos="0">
                      <a:schemeClr val="accent3"/>
                    </a:gs>
                    <a:gs pos="65000">
                      <a:srgbClr val="05AFFF"/>
                    </a:gs>
                    <a:gs pos="100000">
                      <a:schemeClr val="accent1"/>
                    </a:gs>
                  </a:gsLst>
                  <a:lin ang="0" scaled="1"/>
                </a:gradFill>
              </a:defRPr>
            </a:lvl3pPr>
            <a:lvl4pPr marL="0" indent="0">
              <a:spcBef>
                <a:spcPts val="200"/>
              </a:spcBef>
              <a:buNone/>
              <a:defRPr sz="1200">
                <a:gradFill>
                  <a:gsLst>
                    <a:gs pos="0">
                      <a:schemeClr val="accent3"/>
                    </a:gs>
                    <a:gs pos="65000">
                      <a:srgbClr val="05AFFF"/>
                    </a:gs>
                    <a:gs pos="100000">
                      <a:schemeClr val="accent1"/>
                    </a:gs>
                  </a:gsLst>
                  <a:lin ang="0" scaled="1"/>
                </a:gradFill>
              </a:defRPr>
            </a:lvl4pPr>
            <a:lvl5pPr marL="0" indent="0">
              <a:spcBef>
                <a:spcPts val="200"/>
              </a:spcBef>
              <a:buNone/>
              <a:defRPr sz="1200">
                <a:gradFill>
                  <a:gsLst>
                    <a:gs pos="0">
                      <a:schemeClr val="accent3"/>
                    </a:gs>
                    <a:gs pos="65000">
                      <a:srgbClr val="05AFFF"/>
                    </a:gs>
                    <a:gs pos="100000">
                      <a:schemeClr val="accent1"/>
                    </a:gs>
                  </a:gsLst>
                  <a:lin ang="0" scaled="1"/>
                </a:gradFill>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2CEFA79D-AFEB-4357-8A71-3B2691C66E34}"/>
              </a:ext>
            </a:extLst>
          </p:cNvPr>
          <p:cNvSpPr>
            <a:spLocks noGrp="1"/>
          </p:cNvSpPr>
          <p:nvPr>
            <p:ph idx="14"/>
          </p:nvPr>
        </p:nvSpPr>
        <p:spPr>
          <a:xfrm>
            <a:off x="448659" y="2729753"/>
            <a:ext cx="3083435" cy="3349446"/>
          </a:xfrm>
        </p:spPr>
        <p:txBody>
          <a:bodyPr numCol="1" spcCol="126000"/>
          <a:lstStyle>
            <a:lvl1pPr marL="0" indent="0">
              <a:spcBef>
                <a:spcPts val="1200"/>
              </a:spcBef>
              <a:spcAft>
                <a:spcPts val="0"/>
              </a:spcAft>
              <a:buNone/>
              <a:defRPr sz="1200">
                <a:solidFill>
                  <a:schemeClr val="tx1"/>
                </a:solidFill>
              </a:defRPr>
            </a:lvl1pPr>
            <a:lvl2pPr marL="108000" indent="-108000">
              <a:spcBef>
                <a:spcPts val="700"/>
              </a:spcBef>
              <a:buFont typeface="Arial" panose="020B0604020202020204" pitchFamily="34" charset="0"/>
              <a:buChar char="•"/>
              <a:defRPr sz="1200"/>
            </a:lvl2pPr>
            <a:lvl3pPr marL="108000" indent="-108000">
              <a:spcBef>
                <a:spcPts val="700"/>
              </a:spcBef>
              <a:defRPr sz="1200"/>
            </a:lvl3pPr>
            <a:lvl4pPr marL="108000" indent="-108000">
              <a:spcBef>
                <a:spcPts val="700"/>
              </a:spcBef>
              <a:defRPr sz="1200"/>
            </a:lvl4pPr>
            <a:lvl5pPr marL="108000" indent="-108000">
              <a:spcBef>
                <a:spcPts val="7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2" name="Content Placeholder 2">
            <a:extLst>
              <a:ext uri="{FF2B5EF4-FFF2-40B4-BE49-F238E27FC236}">
                <a16:creationId xmlns:a16="http://schemas.microsoft.com/office/drawing/2014/main" id="{896A54FB-4CBB-45F0-AF18-57F2D2D9DBDF}"/>
              </a:ext>
            </a:extLst>
          </p:cNvPr>
          <p:cNvSpPr>
            <a:spLocks noGrp="1"/>
          </p:cNvSpPr>
          <p:nvPr>
            <p:ph idx="15"/>
          </p:nvPr>
        </p:nvSpPr>
        <p:spPr>
          <a:xfrm>
            <a:off x="3805942" y="2729753"/>
            <a:ext cx="3083435" cy="3349446"/>
          </a:xfrm>
        </p:spPr>
        <p:txBody>
          <a:bodyPr numCol="1" spcCol="126000"/>
          <a:lstStyle>
            <a:lvl1pPr marL="0" indent="0">
              <a:spcBef>
                <a:spcPts val="1200"/>
              </a:spcBef>
              <a:spcAft>
                <a:spcPts val="0"/>
              </a:spcAft>
              <a:buNone/>
              <a:defRPr sz="1200">
                <a:solidFill>
                  <a:schemeClr val="tx1"/>
                </a:solidFill>
              </a:defRPr>
            </a:lvl1pPr>
            <a:lvl2pPr marL="108000" indent="-108000">
              <a:spcBef>
                <a:spcPts val="700"/>
              </a:spcBef>
              <a:buFont typeface="Arial" panose="020B0604020202020204" pitchFamily="34" charset="0"/>
              <a:buChar char="•"/>
              <a:defRPr sz="1200"/>
            </a:lvl2pPr>
            <a:lvl3pPr marL="108000" indent="-108000">
              <a:spcBef>
                <a:spcPts val="700"/>
              </a:spcBef>
              <a:defRPr sz="1200"/>
            </a:lvl3pPr>
            <a:lvl4pPr marL="108000" indent="-108000">
              <a:spcBef>
                <a:spcPts val="700"/>
              </a:spcBef>
              <a:defRPr sz="1200"/>
            </a:lvl4pPr>
            <a:lvl5pPr marL="108000" indent="-108000">
              <a:spcBef>
                <a:spcPts val="7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4" name="Picture Placeholder 9">
            <a:extLst>
              <a:ext uri="{FF2B5EF4-FFF2-40B4-BE49-F238E27FC236}">
                <a16:creationId xmlns:a16="http://schemas.microsoft.com/office/drawing/2014/main" id="{624C0A58-7820-41A1-843E-93930A87B403}"/>
              </a:ext>
            </a:extLst>
          </p:cNvPr>
          <p:cNvSpPr>
            <a:spLocks noGrp="1"/>
          </p:cNvSpPr>
          <p:nvPr>
            <p:ph type="pic" sz="quarter" idx="13"/>
          </p:nvPr>
        </p:nvSpPr>
        <p:spPr>
          <a:xfrm>
            <a:off x="7265894" y="1255713"/>
            <a:ext cx="4500106" cy="4140000"/>
          </a:xfrm>
        </p:spPr>
        <p:txBody>
          <a:bodyPr/>
          <a:lstStyle>
            <a:lvl1pPr marL="72000" indent="0">
              <a:buNone/>
              <a:defRPr/>
            </a:lvl1pPr>
          </a:lstStyle>
          <a:p>
            <a:r>
              <a:rPr lang="en-US"/>
              <a:t>Click icon to add picture</a:t>
            </a:r>
            <a:endParaRPr lang="es-ES"/>
          </a:p>
        </p:txBody>
      </p:sp>
    </p:spTree>
    <p:extLst>
      <p:ext uri="{BB962C8B-B14F-4D97-AF65-F5344CB8AC3E}">
        <p14:creationId xmlns:p14="http://schemas.microsoft.com/office/powerpoint/2010/main" val="4057927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1358153" y="1725705"/>
            <a:ext cx="7740000" cy="4353493"/>
          </a:xfrm>
        </p:spPr>
        <p:txBody>
          <a:bodyPr/>
          <a:lstStyle>
            <a:lvl1pPr marL="0" indent="0">
              <a:lnSpc>
                <a:spcPct val="90000"/>
              </a:lnSpc>
              <a:spcBef>
                <a:spcPts val="0"/>
              </a:spcBef>
              <a:buNone/>
              <a:defRPr sz="3200">
                <a:gradFill>
                  <a:gsLst>
                    <a:gs pos="65000">
                      <a:srgbClr val="06A1FF"/>
                    </a:gs>
                    <a:gs pos="1303">
                      <a:schemeClr val="accent3"/>
                    </a:gs>
                    <a:gs pos="100000">
                      <a:schemeClr val="accent1"/>
                    </a:gs>
                  </a:gsLst>
                  <a:lin ang="0" scaled="1"/>
                </a:gradFill>
              </a:defRPr>
            </a:lvl1pPr>
            <a:lvl2pPr marL="0" indent="0">
              <a:lnSpc>
                <a:spcPct val="90000"/>
              </a:lnSpc>
              <a:spcBef>
                <a:spcPts val="0"/>
              </a:spcBef>
              <a:buNone/>
              <a:defRPr sz="3200">
                <a:gradFill>
                  <a:gsLst>
                    <a:gs pos="65000">
                      <a:srgbClr val="06A1FF"/>
                    </a:gs>
                    <a:gs pos="1303">
                      <a:schemeClr val="accent3"/>
                    </a:gs>
                    <a:gs pos="100000">
                      <a:schemeClr val="accent1"/>
                    </a:gs>
                  </a:gsLst>
                  <a:lin ang="0" scaled="1"/>
                </a:gradFill>
              </a:defRPr>
            </a:lvl2pPr>
            <a:lvl3pPr marL="0" indent="0">
              <a:lnSpc>
                <a:spcPct val="90000"/>
              </a:lnSpc>
              <a:spcBef>
                <a:spcPts val="0"/>
              </a:spcBef>
              <a:buNone/>
              <a:defRPr sz="3200">
                <a:gradFill>
                  <a:gsLst>
                    <a:gs pos="65000">
                      <a:srgbClr val="06A1FF"/>
                    </a:gs>
                    <a:gs pos="1303">
                      <a:schemeClr val="accent3"/>
                    </a:gs>
                    <a:gs pos="100000">
                      <a:schemeClr val="accent1"/>
                    </a:gs>
                  </a:gsLst>
                  <a:lin ang="0" scaled="1"/>
                </a:gradFill>
              </a:defRPr>
            </a:lvl3pPr>
            <a:lvl4pPr marL="0" indent="0">
              <a:lnSpc>
                <a:spcPct val="90000"/>
              </a:lnSpc>
              <a:spcBef>
                <a:spcPts val="0"/>
              </a:spcBef>
              <a:buNone/>
              <a:defRPr sz="3200">
                <a:gradFill>
                  <a:gsLst>
                    <a:gs pos="65000">
                      <a:srgbClr val="06A1FF"/>
                    </a:gs>
                    <a:gs pos="1303">
                      <a:schemeClr val="accent3"/>
                    </a:gs>
                    <a:gs pos="100000">
                      <a:schemeClr val="accent1"/>
                    </a:gs>
                  </a:gsLst>
                  <a:lin ang="0" scaled="1"/>
                </a:gradFill>
              </a:defRPr>
            </a:lvl4pPr>
            <a:lvl5pPr marL="0" indent="0">
              <a:lnSpc>
                <a:spcPct val="90000"/>
              </a:lnSpc>
              <a:spcBef>
                <a:spcPts val="0"/>
              </a:spcBef>
              <a:buNone/>
              <a:defRPr sz="3200">
                <a:gradFill>
                  <a:gsLst>
                    <a:gs pos="65000">
                      <a:srgbClr val="06A1FF"/>
                    </a:gs>
                    <a:gs pos="1303">
                      <a:schemeClr val="accent3"/>
                    </a:gs>
                    <a:gs pos="100000">
                      <a:schemeClr val="accent1"/>
                    </a:gs>
                  </a:gsLst>
                  <a:lin ang="0" scaled="1"/>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614136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Copy,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p:txBody>
          <a:bodyPr/>
          <a:lstStyle/>
          <a:p>
            <a:r>
              <a:rPr lang="en-US"/>
              <a:t>Click to edit Master title style</a:t>
            </a:r>
            <a:endParaRPr lang="es-ES"/>
          </a:p>
        </p:txBody>
      </p:sp>
      <p:sp>
        <p:nvSpPr>
          <p:cNvPr id="11" name="Content Placeholder 2">
            <a:extLst>
              <a:ext uri="{FF2B5EF4-FFF2-40B4-BE49-F238E27FC236}">
                <a16:creationId xmlns:a16="http://schemas.microsoft.com/office/drawing/2014/main" id="{2CEFA79D-AFEB-4357-8A71-3B2691C66E34}"/>
              </a:ext>
            </a:extLst>
          </p:cNvPr>
          <p:cNvSpPr>
            <a:spLocks noGrp="1"/>
          </p:cNvSpPr>
          <p:nvPr>
            <p:ph idx="14"/>
          </p:nvPr>
        </p:nvSpPr>
        <p:spPr>
          <a:xfrm>
            <a:off x="448659" y="2066365"/>
            <a:ext cx="3961976" cy="4012834"/>
          </a:xfrm>
        </p:spPr>
        <p:txBody>
          <a:bodyPr numCol="1" spcCol="126000"/>
          <a:lstStyle>
            <a:lvl1pPr marL="0" indent="0">
              <a:spcBef>
                <a:spcPts val="1200"/>
              </a:spcBef>
              <a:spcAft>
                <a:spcPts val="0"/>
              </a:spcAft>
              <a:buNone/>
              <a:defRPr sz="1200">
                <a:solidFill>
                  <a:schemeClr val="tx1"/>
                </a:solidFill>
              </a:defRPr>
            </a:lvl1pPr>
            <a:lvl2pPr marL="108000" indent="-108000">
              <a:spcBef>
                <a:spcPts val="700"/>
              </a:spcBef>
              <a:buFont typeface="Arial" panose="020B0604020202020204" pitchFamily="34" charset="0"/>
              <a:buChar char="•"/>
              <a:defRPr sz="1200"/>
            </a:lvl2pPr>
            <a:lvl3pPr marL="108000" indent="-108000">
              <a:spcBef>
                <a:spcPts val="700"/>
              </a:spcBef>
              <a:defRPr sz="1200"/>
            </a:lvl3pPr>
            <a:lvl4pPr marL="108000" indent="-108000">
              <a:spcBef>
                <a:spcPts val="700"/>
              </a:spcBef>
              <a:defRPr sz="1200"/>
            </a:lvl4pPr>
            <a:lvl5pPr marL="108000" indent="-108000">
              <a:spcBef>
                <a:spcPts val="7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7" name="Chart Placeholder 16">
            <a:extLst>
              <a:ext uri="{FF2B5EF4-FFF2-40B4-BE49-F238E27FC236}">
                <a16:creationId xmlns:a16="http://schemas.microsoft.com/office/drawing/2014/main" id="{8F4C0D44-288E-47BA-B9D5-DD173ED2FED9}"/>
              </a:ext>
            </a:extLst>
          </p:cNvPr>
          <p:cNvSpPr>
            <a:spLocks noGrp="1"/>
          </p:cNvSpPr>
          <p:nvPr>
            <p:ph type="chart" sz="quarter" idx="15"/>
          </p:nvPr>
        </p:nvSpPr>
        <p:spPr>
          <a:xfrm>
            <a:off x="5497513" y="1524000"/>
            <a:ext cx="6245225" cy="4013200"/>
          </a:xfrm>
        </p:spPr>
        <p:txBody>
          <a:bodyPr/>
          <a:lstStyle>
            <a:lvl1pPr marL="72000" indent="0">
              <a:buNone/>
              <a:defRPr/>
            </a:lvl1pPr>
          </a:lstStyle>
          <a:p>
            <a:r>
              <a:rPr lang="en-US"/>
              <a:t>Click icon to add chart</a:t>
            </a:r>
            <a:endParaRPr lang="es-ES"/>
          </a:p>
        </p:txBody>
      </p:sp>
    </p:spTree>
    <p:extLst>
      <p:ext uri="{BB962C8B-B14F-4D97-AF65-F5344CB8AC3E}">
        <p14:creationId xmlns:p14="http://schemas.microsoft.com/office/powerpoint/2010/main" val="4074530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gradFill flip="none" rotWithShape="1">
          <a:gsLst>
            <a:gs pos="0">
              <a:schemeClr val="accent3"/>
            </a:gs>
            <a:gs pos="65000">
              <a:srgbClr val="05AFFF"/>
            </a:gs>
            <a:gs pos="100000">
              <a:schemeClr val="accent1"/>
            </a:gs>
          </a:gsLst>
          <a:lin ang="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5586-2070-4B7D-B07B-15CC1CDB88DA}"/>
              </a:ext>
            </a:extLst>
          </p:cNvPr>
          <p:cNvSpPr>
            <a:spLocks noGrp="1"/>
          </p:cNvSpPr>
          <p:nvPr>
            <p:ph type="title"/>
          </p:nvPr>
        </p:nvSpPr>
        <p:spPr>
          <a:xfrm>
            <a:off x="1358152" y="2075329"/>
            <a:ext cx="9448801" cy="3060000"/>
          </a:xfrm>
        </p:spPr>
        <p:txBody>
          <a:bodyPr anchor="t" anchorCtr="0"/>
          <a:lstStyle>
            <a:lvl1pPr>
              <a:defRPr sz="5400">
                <a:solidFill>
                  <a:schemeClr val="bg1"/>
                </a:solidFill>
              </a:defRPr>
            </a:lvl1pPr>
          </a:lstStyle>
          <a:p>
            <a:r>
              <a:rPr lang="en-US"/>
              <a:t>Click to edit Master title style</a:t>
            </a:r>
            <a:endParaRPr lang="es-ES"/>
          </a:p>
        </p:txBody>
      </p:sp>
      <p:pic>
        <p:nvPicPr>
          <p:cNvPr id="7" name="Picture 6" descr="A picture containing graphical user interface&#10;&#10;Description automatically generated">
            <a:extLst>
              <a:ext uri="{FF2B5EF4-FFF2-40B4-BE49-F238E27FC236}">
                <a16:creationId xmlns:a16="http://schemas.microsoft.com/office/drawing/2014/main" id="{A30082D9-721B-401F-BCC1-8D0252A53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742400" y="6300000"/>
            <a:ext cx="1090800" cy="413806"/>
          </a:xfrm>
          <a:prstGeom prst="rect">
            <a:avLst/>
          </a:prstGeom>
        </p:spPr>
      </p:pic>
    </p:spTree>
    <p:extLst>
      <p:ext uri="{BB962C8B-B14F-4D97-AF65-F5344CB8AC3E}">
        <p14:creationId xmlns:p14="http://schemas.microsoft.com/office/powerpoint/2010/main" val="1970823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gradFill>
          <a:gsLst>
            <a:gs pos="50000">
              <a:schemeClr val="accent3"/>
            </a:gs>
            <a:gs pos="1303">
              <a:schemeClr val="tx1"/>
            </a:gs>
            <a:gs pos="100000">
              <a:schemeClr val="accent1"/>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0C1B-6F35-4F7A-B02D-08602D93D841}"/>
              </a:ext>
            </a:extLst>
          </p:cNvPr>
          <p:cNvSpPr>
            <a:spLocks noGrp="1"/>
          </p:cNvSpPr>
          <p:nvPr>
            <p:ph type="ctrTitle"/>
          </p:nvPr>
        </p:nvSpPr>
        <p:spPr>
          <a:xfrm>
            <a:off x="1358153" y="1945341"/>
            <a:ext cx="6840000" cy="1649506"/>
          </a:xfrm>
        </p:spPr>
        <p:txBody>
          <a:bodyPr anchor="b" anchorCtr="0">
            <a:noAutofit/>
          </a:bodyPr>
          <a:lstStyle>
            <a:lvl1pPr algn="l">
              <a:lnSpc>
                <a:spcPct val="85000"/>
              </a:lnSpc>
              <a:defRPr sz="5400">
                <a:solidFill>
                  <a:schemeClr val="bg1"/>
                </a:solidFill>
              </a:defRPr>
            </a:lvl1pPr>
          </a:lstStyle>
          <a:p>
            <a:r>
              <a:rPr lang="en-US"/>
              <a:t>Click to edit Master title style</a:t>
            </a:r>
            <a:endParaRPr lang="es-ES"/>
          </a:p>
        </p:txBody>
      </p:sp>
      <p:sp>
        <p:nvSpPr>
          <p:cNvPr id="3" name="Subtitle 2">
            <a:extLst>
              <a:ext uri="{FF2B5EF4-FFF2-40B4-BE49-F238E27FC236}">
                <a16:creationId xmlns:a16="http://schemas.microsoft.com/office/drawing/2014/main" id="{1EF8AF91-5E76-4DAB-A796-A4AC0DCC3C0B}"/>
              </a:ext>
            </a:extLst>
          </p:cNvPr>
          <p:cNvSpPr>
            <a:spLocks noGrp="1"/>
          </p:cNvSpPr>
          <p:nvPr>
            <p:ph type="subTitle" idx="1"/>
          </p:nvPr>
        </p:nvSpPr>
        <p:spPr>
          <a:xfrm>
            <a:off x="1358153" y="4250836"/>
            <a:ext cx="9000000" cy="979145"/>
          </a:xfrm>
        </p:spPr>
        <p:txBody>
          <a:bodyPr>
            <a:noAutofit/>
          </a:bodyPr>
          <a:lstStyle>
            <a:lvl1pPr marL="0" indent="0" algn="l">
              <a:lnSpc>
                <a:spcPct val="105000"/>
              </a:lnSpc>
              <a:spcBef>
                <a:spcPts val="0"/>
              </a:spcBef>
              <a:spcAft>
                <a:spcPts val="500"/>
              </a:spcAft>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A picture containing graphical user interface&#10;&#10;Description automatically generated">
            <a:extLst>
              <a:ext uri="{FF2B5EF4-FFF2-40B4-BE49-F238E27FC236}">
                <a16:creationId xmlns:a16="http://schemas.microsoft.com/office/drawing/2014/main" id="{A1B72F61-59C4-4579-A8DF-E1FA9159A6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224123" y="874793"/>
            <a:ext cx="2282982" cy="866074"/>
          </a:xfrm>
          <a:prstGeom prst="rect">
            <a:avLst/>
          </a:prstGeom>
        </p:spPr>
      </p:pic>
    </p:spTree>
    <p:extLst>
      <p:ext uri="{BB962C8B-B14F-4D97-AF65-F5344CB8AC3E}">
        <p14:creationId xmlns:p14="http://schemas.microsoft.com/office/powerpoint/2010/main" val="363910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verview (gradient)">
    <p:bg>
      <p:bgPr>
        <a:gradFill>
          <a:gsLst>
            <a:gs pos="65000">
              <a:srgbClr val="06A1FF"/>
            </a:gs>
            <a:gs pos="1303">
              <a:schemeClr val="accent3"/>
            </a:gs>
            <a:gs pos="100000">
              <a:schemeClr val="accent1"/>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a:xfrm>
            <a:off x="1358152" y="1211088"/>
            <a:ext cx="7110000" cy="541867"/>
          </a:xfrm>
        </p:spPr>
        <p:txBody>
          <a:bodyPr/>
          <a:lstStyle>
            <a:lvl1pPr>
              <a:defRPr>
                <a:solidFill>
                  <a:schemeClr val="accent1"/>
                </a:solidFill>
              </a:defRPr>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1358153" y="1869141"/>
            <a:ext cx="6300000" cy="42100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1" name="Picture Placeholder 10">
            <a:extLst>
              <a:ext uri="{FF2B5EF4-FFF2-40B4-BE49-F238E27FC236}">
                <a16:creationId xmlns:a16="http://schemas.microsoft.com/office/drawing/2014/main" id="{327F3A8D-66B9-4BD5-A9D6-DAF62C7AF190}"/>
              </a:ext>
            </a:extLst>
          </p:cNvPr>
          <p:cNvSpPr>
            <a:spLocks noGrp="1"/>
          </p:cNvSpPr>
          <p:nvPr>
            <p:ph type="pic" sz="quarter" idx="13" hasCustomPrompt="1"/>
          </p:nvPr>
        </p:nvSpPr>
        <p:spPr>
          <a:xfrm>
            <a:off x="7961218" y="1993988"/>
            <a:ext cx="2880000" cy="2880000"/>
          </a:xfrm>
        </p:spPr>
        <p:txBody>
          <a:bodyPr/>
          <a:lstStyle>
            <a:lvl1pPr marL="72000" indent="0">
              <a:buNone/>
              <a:defRPr>
                <a:solidFill>
                  <a:schemeClr val="bg1"/>
                </a:solidFill>
              </a:defRPr>
            </a:lvl1pPr>
          </a:lstStyle>
          <a:p>
            <a:r>
              <a:rPr lang="en-US"/>
              <a:t>Icon</a:t>
            </a:r>
            <a:endParaRPr lang="es-ES"/>
          </a:p>
        </p:txBody>
      </p:sp>
      <p:pic>
        <p:nvPicPr>
          <p:cNvPr id="8" name="Picture 7" descr="A picture containing graphical user interface&#10;&#10;Description automatically generated">
            <a:extLst>
              <a:ext uri="{FF2B5EF4-FFF2-40B4-BE49-F238E27FC236}">
                <a16:creationId xmlns:a16="http://schemas.microsoft.com/office/drawing/2014/main" id="{D26A467F-1F26-4479-982D-2441DC5A2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742400" y="6300000"/>
            <a:ext cx="1090800" cy="413806"/>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A777AE82-AB69-4570-BF57-520207B86F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742400" y="6300000"/>
            <a:ext cx="1090800" cy="413806"/>
          </a:xfrm>
          <a:prstGeom prst="rect">
            <a:avLst/>
          </a:prstGeom>
        </p:spPr>
      </p:pic>
    </p:spTree>
    <p:extLst>
      <p:ext uri="{BB962C8B-B14F-4D97-AF65-F5344CB8AC3E}">
        <p14:creationId xmlns:p14="http://schemas.microsoft.com/office/powerpoint/2010/main" val="313955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448659" y="1219199"/>
            <a:ext cx="7560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38544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448659" y="1219199"/>
            <a:ext cx="5400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Content Placeholder 2">
            <a:extLst>
              <a:ext uri="{FF2B5EF4-FFF2-40B4-BE49-F238E27FC236}">
                <a16:creationId xmlns:a16="http://schemas.microsoft.com/office/drawing/2014/main" id="{1A00730C-00C7-4687-9293-F5D94900BFDD}"/>
              </a:ext>
            </a:extLst>
          </p:cNvPr>
          <p:cNvSpPr>
            <a:spLocks noGrp="1"/>
          </p:cNvSpPr>
          <p:nvPr>
            <p:ph idx="13"/>
          </p:nvPr>
        </p:nvSpPr>
        <p:spPr>
          <a:xfrm>
            <a:off x="6370659" y="1219199"/>
            <a:ext cx="5400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270359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rge Intro + Copy (yellow)">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a:xfrm>
            <a:off x="1358151" y="1211088"/>
            <a:ext cx="6750000" cy="1720371"/>
          </a:xfrm>
        </p:spPr>
        <p:txBody>
          <a:bodyPr/>
          <a:lstStyle>
            <a:lvl1pPr>
              <a:defRPr>
                <a:solidFill>
                  <a:schemeClr val="accent3"/>
                </a:solidFill>
              </a:defRPr>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1358153" y="3272118"/>
            <a:ext cx="6300000" cy="1671917"/>
          </a:xfrm>
        </p:spPr>
        <p:txBody>
          <a:bodyPr numCol="2" spcCol="144000"/>
          <a:lstStyle>
            <a:lvl1pPr marL="0" indent="0">
              <a:lnSpc>
                <a:spcPct val="100000"/>
              </a:lnSpc>
              <a:spcBef>
                <a:spcPts val="0"/>
              </a:spcBef>
              <a:buNone/>
              <a:defRPr sz="1200">
                <a:solidFill>
                  <a:schemeClr val="tx1"/>
                </a:solidFill>
              </a:defRPr>
            </a:lvl1pPr>
            <a:lvl2pPr>
              <a:lnSpc>
                <a:spcPct val="100000"/>
              </a:lnSpc>
              <a:spcBef>
                <a:spcPts val="0"/>
              </a:spcBef>
              <a:defRPr sz="1200">
                <a:solidFill>
                  <a:schemeClr val="tx1"/>
                </a:solidFill>
              </a:defRPr>
            </a:lvl2pPr>
            <a:lvl3pPr>
              <a:lnSpc>
                <a:spcPct val="100000"/>
              </a:lnSpc>
              <a:spcBef>
                <a:spcPts val="0"/>
              </a:spcBef>
              <a:defRPr sz="1200">
                <a:solidFill>
                  <a:schemeClr val="tx1"/>
                </a:solidFill>
              </a:defRPr>
            </a:lvl3pPr>
            <a:lvl4pPr>
              <a:lnSpc>
                <a:spcPct val="95000"/>
              </a:lnSpc>
              <a:spcBef>
                <a:spcPts val="0"/>
              </a:spcBef>
              <a:defRPr sz="1200">
                <a:solidFill>
                  <a:schemeClr val="tx1"/>
                </a:solidFill>
              </a:defRPr>
            </a:lvl4pPr>
            <a:lvl5pPr>
              <a:lnSpc>
                <a:spcPct val="95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1" name="Picture Placeholder 10">
            <a:extLst>
              <a:ext uri="{FF2B5EF4-FFF2-40B4-BE49-F238E27FC236}">
                <a16:creationId xmlns:a16="http://schemas.microsoft.com/office/drawing/2014/main" id="{327F3A8D-66B9-4BD5-A9D6-DAF62C7AF190}"/>
              </a:ext>
            </a:extLst>
          </p:cNvPr>
          <p:cNvSpPr>
            <a:spLocks noGrp="1"/>
          </p:cNvSpPr>
          <p:nvPr>
            <p:ph type="pic" sz="quarter" idx="13" hasCustomPrompt="1"/>
          </p:nvPr>
        </p:nvSpPr>
        <p:spPr>
          <a:xfrm>
            <a:off x="7560000" y="806163"/>
            <a:ext cx="3908612" cy="6051837"/>
          </a:xfrm>
        </p:spPr>
        <p:txBody>
          <a:bodyPr/>
          <a:lstStyle>
            <a:lvl1pPr marL="72000" indent="0">
              <a:buNone/>
              <a:defRPr>
                <a:solidFill>
                  <a:schemeClr val="accent3"/>
                </a:solidFill>
              </a:defRPr>
            </a:lvl1pPr>
          </a:lstStyle>
          <a:p>
            <a:r>
              <a:rPr lang="en-US"/>
              <a:t>Picture</a:t>
            </a:r>
            <a:endParaRPr lang="es-ES"/>
          </a:p>
        </p:txBody>
      </p:sp>
    </p:spTree>
    <p:extLst>
      <p:ext uri="{BB962C8B-B14F-4D97-AF65-F5344CB8AC3E}">
        <p14:creationId xmlns:p14="http://schemas.microsoft.com/office/powerpoint/2010/main" val="3969120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rge Intro +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a:xfrm>
            <a:off x="1358151" y="1211088"/>
            <a:ext cx="6750000" cy="1720371"/>
          </a:xfrm>
        </p:spPr>
        <p:txBody>
          <a:bodyPr/>
          <a:lstStyle>
            <a:lvl1pPr>
              <a:defRPr>
                <a:gradFill>
                  <a:gsLst>
                    <a:gs pos="65000">
                      <a:srgbClr val="06A1FF"/>
                    </a:gs>
                    <a:gs pos="1303">
                      <a:schemeClr val="accent3"/>
                    </a:gs>
                    <a:gs pos="100000">
                      <a:schemeClr val="accent1"/>
                    </a:gs>
                  </a:gsLst>
                  <a:lin ang="0" scaled="1"/>
                </a:gradFill>
              </a:defRPr>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1358153" y="3272118"/>
            <a:ext cx="6300000" cy="1671917"/>
          </a:xfrm>
        </p:spPr>
        <p:txBody>
          <a:bodyPr numCol="2" spcCol="144000"/>
          <a:lstStyle>
            <a:lvl1pPr marL="0" indent="0">
              <a:lnSpc>
                <a:spcPct val="100000"/>
              </a:lnSpc>
              <a:spcBef>
                <a:spcPts val="0"/>
              </a:spcBef>
              <a:buNone/>
              <a:defRPr sz="1200">
                <a:solidFill>
                  <a:schemeClr val="tx1"/>
                </a:solidFill>
              </a:defRPr>
            </a:lvl1pPr>
            <a:lvl2pPr>
              <a:lnSpc>
                <a:spcPct val="100000"/>
              </a:lnSpc>
              <a:spcBef>
                <a:spcPts val="0"/>
              </a:spcBef>
              <a:defRPr sz="1200">
                <a:solidFill>
                  <a:schemeClr val="tx1"/>
                </a:solidFill>
              </a:defRPr>
            </a:lvl2pPr>
            <a:lvl3pPr>
              <a:lnSpc>
                <a:spcPct val="100000"/>
              </a:lnSpc>
              <a:spcBef>
                <a:spcPts val="0"/>
              </a:spcBef>
              <a:defRPr sz="1200">
                <a:solidFill>
                  <a:schemeClr val="tx1"/>
                </a:solidFill>
              </a:defRPr>
            </a:lvl3pPr>
            <a:lvl4pPr>
              <a:lnSpc>
                <a:spcPct val="95000"/>
              </a:lnSpc>
              <a:spcBef>
                <a:spcPts val="0"/>
              </a:spcBef>
              <a:defRPr sz="1200">
                <a:solidFill>
                  <a:schemeClr val="tx1"/>
                </a:solidFill>
              </a:defRPr>
            </a:lvl4pPr>
            <a:lvl5pPr>
              <a:lnSpc>
                <a:spcPct val="95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11" name="Picture Placeholder 10">
            <a:extLst>
              <a:ext uri="{FF2B5EF4-FFF2-40B4-BE49-F238E27FC236}">
                <a16:creationId xmlns:a16="http://schemas.microsoft.com/office/drawing/2014/main" id="{327F3A8D-66B9-4BD5-A9D6-DAF62C7AF190}"/>
              </a:ext>
            </a:extLst>
          </p:cNvPr>
          <p:cNvSpPr>
            <a:spLocks noGrp="1"/>
          </p:cNvSpPr>
          <p:nvPr>
            <p:ph type="pic" sz="quarter" idx="13" hasCustomPrompt="1"/>
          </p:nvPr>
        </p:nvSpPr>
        <p:spPr>
          <a:xfrm>
            <a:off x="8386304" y="806163"/>
            <a:ext cx="3366000" cy="4949177"/>
          </a:xfrm>
        </p:spPr>
        <p:txBody>
          <a:bodyPr/>
          <a:lstStyle>
            <a:lvl1pPr marL="72000" indent="0">
              <a:buNone/>
              <a:defRPr>
                <a:solidFill>
                  <a:schemeClr val="accent3"/>
                </a:solidFill>
              </a:defRPr>
            </a:lvl1pPr>
          </a:lstStyle>
          <a:p>
            <a:r>
              <a:rPr lang="en-US"/>
              <a:t>Picture</a:t>
            </a:r>
            <a:endParaRPr lang="es-ES"/>
          </a:p>
        </p:txBody>
      </p:sp>
    </p:spTree>
    <p:extLst>
      <p:ext uri="{BB962C8B-B14F-4D97-AF65-F5344CB8AC3E}">
        <p14:creationId xmlns:p14="http://schemas.microsoft.com/office/powerpoint/2010/main" val="87597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Copy,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358-E4AD-4CF0-BC74-2D9C2D460B57}"/>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89C93DB1-3333-44BB-B236-F31EFE513BC1}"/>
              </a:ext>
            </a:extLst>
          </p:cNvPr>
          <p:cNvSpPr>
            <a:spLocks noGrp="1"/>
          </p:cNvSpPr>
          <p:nvPr>
            <p:ph idx="1"/>
          </p:nvPr>
        </p:nvSpPr>
        <p:spPr>
          <a:xfrm>
            <a:off x="448659" y="1219199"/>
            <a:ext cx="5400000" cy="1134036"/>
          </a:xfrm>
        </p:spPr>
        <p:txBody>
          <a:bodyPr/>
          <a:lstStyle>
            <a:lvl1pPr marL="0" indent="0">
              <a:spcBef>
                <a:spcPts val="0"/>
              </a:spcBef>
              <a:spcAft>
                <a:spcPts val="0"/>
              </a:spcAft>
              <a:buNone/>
              <a:defRPr sz="2400">
                <a:gradFill>
                  <a:gsLst>
                    <a:gs pos="0">
                      <a:schemeClr val="accent3"/>
                    </a:gs>
                    <a:gs pos="65000">
                      <a:srgbClr val="05AFFF"/>
                    </a:gs>
                    <a:gs pos="100000">
                      <a:schemeClr val="accent1"/>
                    </a:gs>
                  </a:gsLst>
                  <a:lin ang="0" scaled="1"/>
                </a:gradFill>
              </a:defRPr>
            </a:lvl1pPr>
            <a:lvl2pPr marL="0" indent="0">
              <a:spcBef>
                <a:spcPts val="0"/>
              </a:spcBef>
              <a:buFont typeface="Arial" panose="020B0604020202020204" pitchFamily="34" charset="0"/>
              <a:buNone/>
              <a:defRPr sz="1200">
                <a:gradFill>
                  <a:gsLst>
                    <a:gs pos="0">
                      <a:schemeClr val="accent3"/>
                    </a:gs>
                    <a:gs pos="65000">
                      <a:srgbClr val="05AFFF"/>
                    </a:gs>
                    <a:gs pos="100000">
                      <a:schemeClr val="accent1"/>
                    </a:gs>
                  </a:gsLst>
                  <a:lin ang="0" scaled="1"/>
                </a:gradFill>
              </a:defRPr>
            </a:lvl2pPr>
            <a:lvl3pPr marL="0" indent="0">
              <a:spcBef>
                <a:spcPts val="200"/>
              </a:spcBef>
              <a:buNone/>
              <a:defRPr sz="1200">
                <a:gradFill>
                  <a:gsLst>
                    <a:gs pos="0">
                      <a:schemeClr val="accent3"/>
                    </a:gs>
                    <a:gs pos="65000">
                      <a:srgbClr val="05AFFF"/>
                    </a:gs>
                    <a:gs pos="100000">
                      <a:schemeClr val="accent1"/>
                    </a:gs>
                  </a:gsLst>
                  <a:lin ang="0" scaled="1"/>
                </a:gradFill>
              </a:defRPr>
            </a:lvl3pPr>
            <a:lvl4pPr marL="0" indent="0">
              <a:spcBef>
                <a:spcPts val="200"/>
              </a:spcBef>
              <a:buNone/>
              <a:defRPr sz="1200">
                <a:gradFill>
                  <a:gsLst>
                    <a:gs pos="0">
                      <a:schemeClr val="accent3"/>
                    </a:gs>
                    <a:gs pos="65000">
                      <a:srgbClr val="05AFFF"/>
                    </a:gs>
                    <a:gs pos="100000">
                      <a:schemeClr val="accent1"/>
                    </a:gs>
                  </a:gsLst>
                  <a:lin ang="0" scaled="1"/>
                </a:gradFill>
              </a:defRPr>
            </a:lvl4pPr>
            <a:lvl5pPr marL="0" indent="0">
              <a:spcBef>
                <a:spcPts val="200"/>
              </a:spcBef>
              <a:buNone/>
              <a:defRPr sz="1200">
                <a:gradFill>
                  <a:gsLst>
                    <a:gs pos="0">
                      <a:schemeClr val="accent3"/>
                    </a:gs>
                    <a:gs pos="65000">
                      <a:srgbClr val="05AFFF"/>
                    </a:gs>
                    <a:gs pos="100000">
                      <a:schemeClr val="accent1"/>
                    </a:gs>
                  </a:gsLst>
                  <a:lin ang="0" scaled="1"/>
                </a:gradFill>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2EFD2C55-292B-469E-AF33-856216398413}"/>
              </a:ext>
            </a:extLst>
          </p:cNvPr>
          <p:cNvSpPr>
            <a:spLocks noGrp="1"/>
          </p:cNvSpPr>
          <p:nvPr>
            <p:ph type="pic" sz="quarter" idx="13"/>
          </p:nvPr>
        </p:nvSpPr>
        <p:spPr>
          <a:xfrm>
            <a:off x="6096000" y="1255713"/>
            <a:ext cx="5670000" cy="4140000"/>
          </a:xfrm>
        </p:spPr>
        <p:txBody>
          <a:bodyPr/>
          <a:lstStyle>
            <a:lvl1pPr marL="72000" indent="0">
              <a:buNone/>
              <a:defRPr/>
            </a:lvl1pPr>
          </a:lstStyle>
          <a:p>
            <a:r>
              <a:rPr lang="en-US"/>
              <a:t>Click icon to add picture</a:t>
            </a:r>
            <a:endParaRPr lang="es-ES"/>
          </a:p>
        </p:txBody>
      </p:sp>
      <p:sp>
        <p:nvSpPr>
          <p:cNvPr id="11" name="Content Placeholder 2">
            <a:extLst>
              <a:ext uri="{FF2B5EF4-FFF2-40B4-BE49-F238E27FC236}">
                <a16:creationId xmlns:a16="http://schemas.microsoft.com/office/drawing/2014/main" id="{2CEFA79D-AFEB-4357-8A71-3B2691C66E34}"/>
              </a:ext>
            </a:extLst>
          </p:cNvPr>
          <p:cNvSpPr>
            <a:spLocks noGrp="1"/>
          </p:cNvSpPr>
          <p:nvPr>
            <p:ph idx="14"/>
          </p:nvPr>
        </p:nvSpPr>
        <p:spPr>
          <a:xfrm>
            <a:off x="448659" y="2505635"/>
            <a:ext cx="5400000" cy="2187033"/>
          </a:xfrm>
        </p:spPr>
        <p:txBody>
          <a:bodyPr numCol="2" spcCol="126000"/>
          <a:lstStyle>
            <a:lvl1pPr marL="0" indent="0">
              <a:spcBef>
                <a:spcPts val="0"/>
              </a:spcBef>
              <a:spcAft>
                <a:spcPts val="0"/>
              </a:spcAft>
              <a:buNone/>
              <a:defRPr sz="1200">
                <a:solidFill>
                  <a:schemeClr val="tx1"/>
                </a:solidFill>
              </a:defRPr>
            </a:lvl1pPr>
            <a:lvl2pPr marL="228600" indent="-103188">
              <a:spcBef>
                <a:spcPts val="0"/>
              </a:spcBef>
              <a:buFont typeface="Arial" panose="020B0604020202020204" pitchFamily="34" charset="0"/>
              <a:buChar char="•"/>
              <a:defRPr sz="1200"/>
            </a:lvl2pPr>
            <a:lvl3pPr marL="228600" indent="-103188">
              <a:spcBef>
                <a:spcPts val="200"/>
              </a:spcBef>
              <a:defRPr sz="1200"/>
            </a:lvl3pPr>
            <a:lvl4pPr marL="228600" indent="-103188">
              <a:spcBef>
                <a:spcPts val="200"/>
              </a:spcBef>
              <a:defRPr sz="1200"/>
            </a:lvl4pPr>
            <a:lvl5pPr marL="228600" indent="-103188">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273067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04678-0857-4150-830E-85AE5089D05E}"/>
              </a:ext>
            </a:extLst>
          </p:cNvPr>
          <p:cNvSpPr>
            <a:spLocks noGrp="1"/>
          </p:cNvSpPr>
          <p:nvPr>
            <p:ph type="title"/>
          </p:nvPr>
        </p:nvSpPr>
        <p:spPr>
          <a:xfrm>
            <a:off x="450000" y="377371"/>
            <a:ext cx="11320659" cy="541867"/>
          </a:xfrm>
          <a:prstGeom prst="rect">
            <a:avLst/>
          </a:prstGeom>
        </p:spPr>
        <p:txBody>
          <a:bodyPr vert="horz" lIns="0" tIns="0" rIns="0" bIns="0" rtlCol="0" anchor="t" anchorCtr="0">
            <a:no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D1B71215-4CED-4D27-8842-60A2F8C3C040}"/>
              </a:ext>
            </a:extLst>
          </p:cNvPr>
          <p:cNvSpPr>
            <a:spLocks noGrp="1"/>
          </p:cNvSpPr>
          <p:nvPr>
            <p:ph type="body" idx="1"/>
          </p:nvPr>
        </p:nvSpPr>
        <p:spPr>
          <a:xfrm>
            <a:off x="448659" y="1219199"/>
            <a:ext cx="11322000" cy="486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17" name="Picture 16" descr="Logo&#10;&#10;Description automatically generated">
            <a:extLst>
              <a:ext uri="{FF2B5EF4-FFF2-40B4-BE49-F238E27FC236}">
                <a16:creationId xmlns:a16="http://schemas.microsoft.com/office/drawing/2014/main" id="{3E6343D3-6F95-4D1C-9C67-80F3578FCBC5}"/>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0741436" y="6300072"/>
            <a:ext cx="1089715" cy="412195"/>
          </a:xfrm>
          <a:prstGeom prst="rect">
            <a:avLst/>
          </a:prstGeom>
        </p:spPr>
      </p:pic>
      <p:pic>
        <p:nvPicPr>
          <p:cNvPr id="8" name="Picture 7" descr="Logo&#10;&#10;Description automatically generated">
            <a:extLst>
              <a:ext uri="{FF2B5EF4-FFF2-40B4-BE49-F238E27FC236}">
                <a16:creationId xmlns:a16="http://schemas.microsoft.com/office/drawing/2014/main" id="{03879379-0429-42A3-9F1F-CD7BC2A8E51D}"/>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10741436" y="6300072"/>
            <a:ext cx="1089715" cy="412195"/>
          </a:xfrm>
          <a:prstGeom prst="rect">
            <a:avLst/>
          </a:prstGeom>
        </p:spPr>
      </p:pic>
    </p:spTree>
    <p:extLst>
      <p:ext uri="{BB962C8B-B14F-4D97-AF65-F5344CB8AC3E}">
        <p14:creationId xmlns:p14="http://schemas.microsoft.com/office/powerpoint/2010/main" val="384816201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49" r:id="rId21"/>
    <p:sldLayoutId id="2147483660" r:id="rId22"/>
    <p:sldLayoutId id="2147483661" r:id="rId23"/>
    <p:sldLayoutId id="2147483662" r:id="rId24"/>
    <p:sldLayoutId id="2147483666" r:id="rId25"/>
    <p:sldLayoutId id="2147483665" r:id="rId26"/>
    <p:sldLayoutId id="2147483667" r:id="rId27"/>
    <p:sldLayoutId id="2147483670" r:id="rId28"/>
    <p:sldLayoutId id="2147483671" r:id="rId29"/>
    <p:sldLayoutId id="2147483672" r:id="rId30"/>
    <p:sldLayoutId id="2147483664" r:id="rId31"/>
    <p:sldLayoutId id="2147483673" r:id="rId32"/>
    <p:sldLayoutId id="2147483651" r:id="rId33"/>
    <p:sldLayoutId id="2147483674" r:id="rId34"/>
  </p:sldLayoutIdLst>
  <p:hf sldNum="0" hdr="0" ftr="0" dt="0"/>
  <p:txStyles>
    <p:titleStyle>
      <a:lvl1pPr algn="l" defTabSz="914400" rtl="0" eaLnBrk="1" latinLnBrk="0" hangingPunct="1">
        <a:lnSpc>
          <a:spcPct val="90000"/>
        </a:lnSpc>
        <a:spcBef>
          <a:spcPct val="0"/>
        </a:spcBef>
        <a:buNone/>
        <a:defRPr sz="3200" kern="1200">
          <a:solidFill>
            <a:schemeClr val="accent3"/>
          </a:solidFill>
          <a:latin typeface="+mj-lt"/>
          <a:ea typeface="+mj-ea"/>
          <a:cs typeface="+mj-cs"/>
        </a:defRPr>
      </a:lvl1pPr>
    </p:titleStyle>
    <p:bodyStyle>
      <a:lvl1pPr marL="179388" indent="-179388" algn="l" defTabSz="914400" rtl="0" eaLnBrk="1" latinLnBrk="0" hangingPunct="1">
        <a:lnSpc>
          <a:spcPct val="95000"/>
        </a:lnSpc>
        <a:spcBef>
          <a:spcPts val="1000"/>
        </a:spcBef>
        <a:buFont typeface="Arial" panose="020B0604020202020204" pitchFamily="34" charset="0"/>
        <a:buChar char="•"/>
        <a:defRPr sz="1800" kern="1200">
          <a:solidFill>
            <a:schemeClr val="tx1"/>
          </a:solidFill>
          <a:latin typeface="+mn-lt"/>
          <a:ea typeface="+mn-ea"/>
          <a:cs typeface="+mn-cs"/>
        </a:defRPr>
      </a:lvl1pPr>
      <a:lvl2pPr marL="368300" indent="-176213"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mn-lt"/>
          <a:ea typeface="+mn-ea"/>
          <a:cs typeface="+mn-cs"/>
        </a:defRPr>
      </a:lvl2pPr>
      <a:lvl3pPr marL="533400" indent="-1524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mn-lt"/>
          <a:ea typeface="+mn-ea"/>
          <a:cs typeface="+mn-cs"/>
        </a:defRPr>
      </a:lvl3pPr>
      <a:lvl4pPr marL="690563" indent="-147638" algn="l" defTabSz="914400" rtl="0" eaLnBrk="1" latinLnBrk="0" hangingPunct="1">
        <a:lnSpc>
          <a:spcPct val="95000"/>
        </a:lnSpc>
        <a:spcBef>
          <a:spcPts val="400"/>
        </a:spcBef>
        <a:buFont typeface="Arial" panose="020B0604020202020204" pitchFamily="34" charset="0"/>
        <a:buChar char="•"/>
        <a:defRPr sz="1600" kern="1200">
          <a:solidFill>
            <a:schemeClr val="tx1"/>
          </a:solidFill>
          <a:latin typeface="+mn-lt"/>
          <a:ea typeface="+mn-ea"/>
          <a:cs typeface="+mn-cs"/>
        </a:defRPr>
      </a:lvl4pPr>
      <a:lvl5pPr marL="820738" indent="-139700" algn="l" defTabSz="914400" rtl="0" eaLnBrk="1" latinLnBrk="0" hangingPunct="1">
        <a:lnSpc>
          <a:spcPct val="95000"/>
        </a:lnSpc>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8A30-4889-4C8D-A13C-700569C5C1CE}"/>
              </a:ext>
            </a:extLst>
          </p:cNvPr>
          <p:cNvSpPr>
            <a:spLocks noGrp="1"/>
          </p:cNvSpPr>
          <p:nvPr>
            <p:ph type="ctrTitle"/>
          </p:nvPr>
        </p:nvSpPr>
        <p:spPr/>
        <p:txBody>
          <a:bodyPr>
            <a:normAutofit/>
          </a:bodyPr>
          <a:lstStyle/>
          <a:p>
            <a:r>
              <a:rPr lang="en-US" sz="5400" dirty="0"/>
              <a:t>Delivering Social Value</a:t>
            </a:r>
            <a:endParaRPr lang="en-GB" sz="5400" dirty="0"/>
          </a:p>
        </p:txBody>
      </p:sp>
      <p:pic>
        <p:nvPicPr>
          <p:cNvPr id="8" name="Picture Placeholder 7" descr="Icon&#10;&#10;Description automatically generated">
            <a:extLst>
              <a:ext uri="{FF2B5EF4-FFF2-40B4-BE49-F238E27FC236}">
                <a16:creationId xmlns:a16="http://schemas.microsoft.com/office/drawing/2014/main" id="{C4329915-6BE7-4142-9D93-956614A40A8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35207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DFB31AF-59BF-4881-A02D-9F1140B3F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418" y="935253"/>
            <a:ext cx="4184160" cy="3384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B6713A-215E-40F0-B4DB-1201C0CB2FD3}"/>
              </a:ext>
            </a:extLst>
          </p:cNvPr>
          <p:cNvSpPr txBox="1"/>
          <p:nvPr/>
        </p:nvSpPr>
        <p:spPr>
          <a:xfrm>
            <a:off x="7920197" y="714317"/>
            <a:ext cx="1513672" cy="1323439"/>
          </a:xfrm>
          <a:prstGeom prst="rect">
            <a:avLst/>
          </a:prstGeom>
          <a:noFill/>
        </p:spPr>
        <p:txBody>
          <a:bodyPr wrap="square" rtlCol="0">
            <a:spAutoFit/>
          </a:bodyPr>
          <a:lstStyle/>
          <a:p>
            <a:r>
              <a:rPr lang="en-GB" b="1" dirty="0">
                <a:latin typeface="Arial" panose="020B0604020202020204" pitchFamily="34" charset="0"/>
                <a:ea typeface="Cambria" panose="02040503050406030204" pitchFamily="18" charset="0"/>
                <a:cs typeface="Arial" panose="020B0604020202020204" pitchFamily="34" charset="0"/>
              </a:rPr>
              <a:t>Social Value</a:t>
            </a:r>
            <a:endParaRPr lang="en-GB" dirty="0">
              <a:latin typeface="Arial" panose="020B0604020202020204" pitchFamily="34" charset="0"/>
              <a:ea typeface="Cambria" panose="02040503050406030204" pitchFamily="18" charset="0"/>
              <a:cs typeface="Arial" panose="020B0604020202020204" pitchFamily="34" charset="0"/>
            </a:endParaRPr>
          </a:p>
          <a:p>
            <a:r>
              <a:rPr lang="en-GB" sz="1600" dirty="0">
                <a:latin typeface="Arial" panose="020B0604020202020204" pitchFamily="34" charset="0"/>
                <a:ea typeface="Cambria" panose="02040503050406030204" pitchFamily="18" charset="0"/>
                <a:cs typeface="Arial" panose="020B0604020202020204" pitchFamily="34" charset="0"/>
              </a:rPr>
              <a:t>Social </a:t>
            </a:r>
          </a:p>
          <a:p>
            <a:r>
              <a:rPr lang="en-GB" sz="1600" dirty="0">
                <a:latin typeface="Arial" panose="020B0604020202020204" pitchFamily="34" charset="0"/>
                <a:ea typeface="Cambria" panose="02040503050406030204" pitchFamily="18" charset="0"/>
                <a:cs typeface="Arial" panose="020B0604020202020204" pitchFamily="34" charset="0"/>
              </a:rPr>
              <a:t>Economic</a:t>
            </a:r>
          </a:p>
          <a:p>
            <a:r>
              <a:rPr lang="en-GB" sz="1200" dirty="0">
                <a:latin typeface="Arial" panose="020B0604020202020204" pitchFamily="34" charset="0"/>
                <a:ea typeface="Cambria" panose="02040503050406030204" pitchFamily="18" charset="0"/>
                <a:cs typeface="Arial" panose="020B0604020202020204" pitchFamily="34" charset="0"/>
              </a:rPr>
              <a:t>Environment</a:t>
            </a:r>
          </a:p>
        </p:txBody>
      </p:sp>
      <p:sp>
        <p:nvSpPr>
          <p:cNvPr id="7" name="TextBox 6">
            <a:extLst>
              <a:ext uri="{FF2B5EF4-FFF2-40B4-BE49-F238E27FC236}">
                <a16:creationId xmlns:a16="http://schemas.microsoft.com/office/drawing/2014/main" id="{3A412257-7822-47BC-AB50-46958B700BDA}"/>
              </a:ext>
            </a:extLst>
          </p:cNvPr>
          <p:cNvSpPr txBox="1"/>
          <p:nvPr/>
        </p:nvSpPr>
        <p:spPr>
          <a:xfrm>
            <a:off x="7005797" y="2527727"/>
            <a:ext cx="1828800" cy="1261884"/>
          </a:xfrm>
          <a:prstGeom prst="rect">
            <a:avLst/>
          </a:prstGeom>
          <a:noFill/>
        </p:spPr>
        <p:txBody>
          <a:bodyPr wrap="square" rtlCol="0">
            <a:spAutoFit/>
          </a:bodyPr>
          <a:lstStyle/>
          <a:p>
            <a:r>
              <a:rPr lang="en-GB" b="1" dirty="0">
                <a:latin typeface="Arial" panose="020B0604020202020204" pitchFamily="34" charset="0"/>
                <a:ea typeface="Cambria" panose="02040503050406030204" pitchFamily="18" charset="0"/>
                <a:cs typeface="Arial" panose="020B0604020202020204" pitchFamily="34" charset="0"/>
              </a:rPr>
              <a:t>Social Responsibility</a:t>
            </a:r>
            <a:endParaRPr lang="en-GB" dirty="0">
              <a:latin typeface="Arial" panose="020B0604020202020204" pitchFamily="34" charset="0"/>
              <a:ea typeface="Cambria" panose="02040503050406030204" pitchFamily="18" charset="0"/>
              <a:cs typeface="Arial" panose="020B0604020202020204" pitchFamily="34" charset="0"/>
            </a:endParaRPr>
          </a:p>
          <a:p>
            <a:r>
              <a:rPr lang="en-GB" sz="1600" dirty="0">
                <a:latin typeface="Arial" panose="020B0604020202020204" pitchFamily="34" charset="0"/>
                <a:ea typeface="Cambria" panose="02040503050406030204" pitchFamily="18" charset="0"/>
                <a:cs typeface="Arial" panose="020B0604020202020204" pitchFamily="34" charset="0"/>
              </a:rPr>
              <a:t>Social </a:t>
            </a:r>
          </a:p>
          <a:p>
            <a:r>
              <a:rPr lang="en-GB" sz="1200" dirty="0">
                <a:latin typeface="Arial" panose="020B0604020202020204" pitchFamily="34" charset="0"/>
                <a:ea typeface="Cambria" panose="02040503050406030204" pitchFamily="18" charset="0"/>
                <a:cs typeface="Arial" panose="020B0604020202020204" pitchFamily="34" charset="0"/>
              </a:rPr>
              <a:t>Economic</a:t>
            </a:r>
          </a:p>
          <a:p>
            <a:r>
              <a:rPr lang="en-GB" sz="1200" dirty="0">
                <a:latin typeface="Arial" panose="020B0604020202020204" pitchFamily="34" charset="0"/>
                <a:ea typeface="Cambria" panose="02040503050406030204" pitchFamily="18" charset="0"/>
                <a:cs typeface="Arial" panose="020B0604020202020204" pitchFamily="34" charset="0"/>
              </a:rPr>
              <a:t>Environment</a:t>
            </a:r>
          </a:p>
        </p:txBody>
      </p:sp>
      <p:sp>
        <p:nvSpPr>
          <p:cNvPr id="8" name="TextBox 7">
            <a:extLst>
              <a:ext uri="{FF2B5EF4-FFF2-40B4-BE49-F238E27FC236}">
                <a16:creationId xmlns:a16="http://schemas.microsoft.com/office/drawing/2014/main" id="{ED0A1404-4D8C-42A6-A843-22CF6F1F9C94}"/>
              </a:ext>
            </a:extLst>
          </p:cNvPr>
          <p:cNvSpPr txBox="1"/>
          <p:nvPr/>
        </p:nvSpPr>
        <p:spPr>
          <a:xfrm>
            <a:off x="6129284" y="4320191"/>
            <a:ext cx="2173888" cy="1323439"/>
          </a:xfrm>
          <a:prstGeom prst="rect">
            <a:avLst/>
          </a:prstGeom>
          <a:noFill/>
        </p:spPr>
        <p:txBody>
          <a:bodyPr wrap="square" rtlCol="0">
            <a:spAutoFit/>
          </a:bodyPr>
          <a:lstStyle/>
          <a:p>
            <a:r>
              <a:rPr lang="en-GB" b="1" dirty="0">
                <a:latin typeface="Arial" panose="020B0604020202020204" pitchFamily="34" charset="0"/>
                <a:ea typeface="Cambria" panose="02040503050406030204" pitchFamily="18" charset="0"/>
                <a:cs typeface="Arial" panose="020B0604020202020204" pitchFamily="34" charset="0"/>
              </a:rPr>
              <a:t>Corporate Social Responsibility</a:t>
            </a:r>
            <a:endParaRPr lang="en-GB" dirty="0">
              <a:latin typeface="Arial" panose="020B0604020202020204" pitchFamily="34" charset="0"/>
              <a:ea typeface="Cambria" panose="02040503050406030204" pitchFamily="18" charset="0"/>
              <a:cs typeface="Arial" panose="020B0604020202020204" pitchFamily="34" charset="0"/>
            </a:endParaRPr>
          </a:p>
          <a:p>
            <a:r>
              <a:rPr lang="en-GB" sz="1600" dirty="0">
                <a:latin typeface="Arial" panose="020B0604020202020204" pitchFamily="34" charset="0"/>
                <a:ea typeface="Cambria" panose="02040503050406030204" pitchFamily="18" charset="0"/>
                <a:cs typeface="Arial" panose="020B0604020202020204" pitchFamily="34" charset="0"/>
              </a:rPr>
              <a:t>Social </a:t>
            </a:r>
          </a:p>
          <a:p>
            <a:r>
              <a:rPr lang="en-GB" sz="1600" dirty="0">
                <a:latin typeface="Arial" panose="020B0604020202020204" pitchFamily="34" charset="0"/>
                <a:ea typeface="Cambria" panose="02040503050406030204" pitchFamily="18" charset="0"/>
                <a:cs typeface="Arial" panose="020B0604020202020204" pitchFamily="34" charset="0"/>
              </a:rPr>
              <a:t>Economic</a:t>
            </a:r>
          </a:p>
          <a:p>
            <a:r>
              <a:rPr lang="en-GB" sz="1200" dirty="0">
                <a:latin typeface="Arial" panose="020B0604020202020204" pitchFamily="34" charset="0"/>
                <a:ea typeface="Cambria" panose="02040503050406030204" pitchFamily="18" charset="0"/>
                <a:cs typeface="Arial" panose="020B0604020202020204" pitchFamily="34" charset="0"/>
              </a:rPr>
              <a:t>Environment</a:t>
            </a:r>
          </a:p>
        </p:txBody>
      </p:sp>
      <p:sp>
        <p:nvSpPr>
          <p:cNvPr id="9" name="TextBox 8">
            <a:extLst>
              <a:ext uri="{FF2B5EF4-FFF2-40B4-BE49-F238E27FC236}">
                <a16:creationId xmlns:a16="http://schemas.microsoft.com/office/drawing/2014/main" id="{2CB4844B-15E4-4B9F-A548-06810998621A}"/>
              </a:ext>
            </a:extLst>
          </p:cNvPr>
          <p:cNvSpPr txBox="1"/>
          <p:nvPr/>
        </p:nvSpPr>
        <p:spPr>
          <a:xfrm>
            <a:off x="3932621" y="4731374"/>
            <a:ext cx="1731332" cy="1107996"/>
          </a:xfrm>
          <a:prstGeom prst="rect">
            <a:avLst/>
          </a:prstGeom>
          <a:noFill/>
        </p:spPr>
        <p:txBody>
          <a:bodyPr wrap="square" rtlCol="0">
            <a:spAutoFit/>
          </a:bodyPr>
          <a:lstStyle/>
          <a:p>
            <a:r>
              <a:rPr lang="en-GB" b="1" dirty="0">
                <a:latin typeface="Arial" panose="020B0604020202020204" pitchFamily="34" charset="0"/>
                <a:ea typeface="Cambria" panose="02040503050406030204" pitchFamily="18" charset="0"/>
                <a:cs typeface="Arial" panose="020B0604020202020204" pitchFamily="34" charset="0"/>
              </a:rPr>
              <a:t>Sustainability</a:t>
            </a:r>
            <a:endParaRPr lang="en-GB" dirty="0">
              <a:latin typeface="Arial" panose="020B0604020202020204" pitchFamily="34" charset="0"/>
              <a:ea typeface="Cambria" panose="02040503050406030204" pitchFamily="18" charset="0"/>
              <a:cs typeface="Arial" panose="020B0604020202020204" pitchFamily="34" charset="0"/>
            </a:endParaRPr>
          </a:p>
          <a:p>
            <a:r>
              <a:rPr lang="en-GB" sz="1600" dirty="0">
                <a:latin typeface="Arial" panose="020B0604020202020204" pitchFamily="34" charset="0"/>
                <a:ea typeface="Cambria" panose="02040503050406030204" pitchFamily="18" charset="0"/>
                <a:cs typeface="Arial" panose="020B0604020202020204" pitchFamily="34" charset="0"/>
              </a:rPr>
              <a:t>Environment</a:t>
            </a:r>
          </a:p>
          <a:p>
            <a:r>
              <a:rPr lang="en-GB" sz="1600" dirty="0">
                <a:latin typeface="Arial" panose="020B0604020202020204" pitchFamily="34" charset="0"/>
                <a:ea typeface="Cambria" panose="02040503050406030204" pitchFamily="18" charset="0"/>
                <a:cs typeface="Arial" panose="020B0604020202020204" pitchFamily="34" charset="0"/>
              </a:rPr>
              <a:t>Social </a:t>
            </a:r>
          </a:p>
          <a:p>
            <a:r>
              <a:rPr lang="en-GB" sz="1600" dirty="0">
                <a:latin typeface="Arial" panose="020B0604020202020204" pitchFamily="34" charset="0"/>
                <a:ea typeface="Cambria" panose="02040503050406030204" pitchFamily="18" charset="0"/>
                <a:cs typeface="Arial" panose="020B0604020202020204" pitchFamily="34" charset="0"/>
              </a:rPr>
              <a:t>Economic</a:t>
            </a:r>
          </a:p>
        </p:txBody>
      </p:sp>
      <p:sp>
        <p:nvSpPr>
          <p:cNvPr id="10" name="TextBox 9">
            <a:extLst>
              <a:ext uri="{FF2B5EF4-FFF2-40B4-BE49-F238E27FC236}">
                <a16:creationId xmlns:a16="http://schemas.microsoft.com/office/drawing/2014/main" id="{3D72C3BF-E539-4D3F-9A65-C2C8813E2C19}"/>
              </a:ext>
            </a:extLst>
          </p:cNvPr>
          <p:cNvSpPr txBox="1"/>
          <p:nvPr/>
        </p:nvSpPr>
        <p:spPr>
          <a:xfrm>
            <a:off x="1537401" y="4528529"/>
            <a:ext cx="1835807" cy="1292662"/>
          </a:xfrm>
          <a:prstGeom prst="rect">
            <a:avLst/>
          </a:prstGeom>
          <a:noFill/>
        </p:spPr>
        <p:txBody>
          <a:bodyPr wrap="square" rtlCol="0">
            <a:spAutoFit/>
          </a:bodyPr>
          <a:lstStyle/>
          <a:p>
            <a:r>
              <a:rPr lang="en-GB" b="1" dirty="0">
                <a:latin typeface="Arial" panose="020B0604020202020204" pitchFamily="34" charset="0"/>
                <a:ea typeface="Cambria" panose="02040503050406030204" pitchFamily="18" charset="0"/>
                <a:cs typeface="Arial" panose="020B0604020202020204" pitchFamily="34" charset="0"/>
              </a:rPr>
              <a:t>Environmental Sustainability</a:t>
            </a:r>
            <a:endParaRPr lang="en-GB" dirty="0">
              <a:latin typeface="Arial" panose="020B0604020202020204" pitchFamily="34" charset="0"/>
              <a:ea typeface="Cambria" panose="02040503050406030204" pitchFamily="18" charset="0"/>
              <a:cs typeface="Arial" panose="020B0604020202020204" pitchFamily="34" charset="0"/>
            </a:endParaRPr>
          </a:p>
          <a:p>
            <a:r>
              <a:rPr lang="en-GB" dirty="0">
                <a:latin typeface="Arial" panose="020B0604020202020204" pitchFamily="34" charset="0"/>
                <a:ea typeface="Cambria" panose="02040503050406030204" pitchFamily="18" charset="0"/>
                <a:cs typeface="Arial" panose="020B0604020202020204" pitchFamily="34" charset="0"/>
              </a:rPr>
              <a:t>Environment</a:t>
            </a:r>
          </a:p>
          <a:p>
            <a:r>
              <a:rPr lang="en-GB" sz="1200" dirty="0">
                <a:latin typeface="Arial" panose="020B0604020202020204" pitchFamily="34" charset="0"/>
                <a:ea typeface="Cambria" panose="02040503050406030204" pitchFamily="18" charset="0"/>
                <a:cs typeface="Arial" panose="020B0604020202020204" pitchFamily="34" charset="0"/>
              </a:rPr>
              <a:t>Social</a:t>
            </a:r>
          </a:p>
          <a:p>
            <a:r>
              <a:rPr lang="en-GB" sz="1200" dirty="0">
                <a:latin typeface="Arial" panose="020B0604020202020204" pitchFamily="34" charset="0"/>
                <a:ea typeface="Cambria" panose="02040503050406030204" pitchFamily="18" charset="0"/>
                <a:cs typeface="Arial" panose="020B0604020202020204" pitchFamily="34" charset="0"/>
              </a:rPr>
              <a:t>Economic</a:t>
            </a:r>
          </a:p>
        </p:txBody>
      </p:sp>
    </p:spTree>
    <p:extLst>
      <p:ext uri="{BB962C8B-B14F-4D97-AF65-F5344CB8AC3E}">
        <p14:creationId xmlns:p14="http://schemas.microsoft.com/office/powerpoint/2010/main" val="322859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8F177AD-E0D3-479D-93A9-D19C940319BA}"/>
              </a:ext>
            </a:extLst>
          </p:cNvPr>
          <p:cNvSpPr txBox="1">
            <a:spLocks/>
          </p:cNvSpPr>
          <p:nvPr/>
        </p:nvSpPr>
        <p:spPr>
          <a:xfrm>
            <a:off x="875930" y="956723"/>
            <a:ext cx="10440140" cy="4111871"/>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3500" b="1" dirty="0">
                <a:solidFill>
                  <a:schemeClr val="tx1"/>
                </a:solidFill>
                <a:latin typeface="Arial" panose="020B0604020202020204" pitchFamily="34" charset="0"/>
                <a:ea typeface="Cambria" panose="02040503050406030204" pitchFamily="18" charset="0"/>
                <a:cs typeface="Arial" panose="020B0604020202020204" pitchFamily="34" charset="0"/>
              </a:rPr>
              <a:t>Have we developed a clear and shared understanding?</a:t>
            </a:r>
          </a:p>
          <a:p>
            <a:pPr algn="l"/>
            <a:endParaRPr lang="en-GB" sz="2800"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marL="914400" lvl="1" indent="-457200" algn="l">
              <a:buFont typeface="Arial" panose="020B0604020202020204" pitchFamily="34" charset="0"/>
              <a:buChar char="•"/>
            </a:pPr>
            <a:r>
              <a:rPr lang="en-GB" sz="1900" dirty="0">
                <a:solidFill>
                  <a:schemeClr val="tx1"/>
                </a:solidFill>
                <a:latin typeface="Arial" panose="020B0604020202020204" pitchFamily="34" charset="0"/>
                <a:ea typeface="Cambria" panose="02040503050406030204" pitchFamily="18" charset="0"/>
                <a:cs typeface="Arial" panose="020B0604020202020204" pitchFamily="34" charset="0"/>
              </a:rPr>
              <a:t>Environmental, social and economic elements</a:t>
            </a:r>
          </a:p>
          <a:p>
            <a:pPr marL="914400" lvl="1" indent="-457200" algn="l">
              <a:buFont typeface="Arial" panose="020B0604020202020204" pitchFamily="34" charset="0"/>
              <a:buChar char="•"/>
            </a:pPr>
            <a:r>
              <a:rPr lang="en-GB" sz="1900" dirty="0">
                <a:solidFill>
                  <a:schemeClr val="tx1"/>
                </a:solidFill>
                <a:latin typeface="Arial" panose="020B0604020202020204" pitchFamily="34" charset="0"/>
                <a:ea typeface="Cambria" panose="02040503050406030204" pitchFamily="18" charset="0"/>
                <a:cs typeface="Arial" panose="020B0604020202020204" pitchFamily="34" charset="0"/>
              </a:rPr>
              <a:t>Reducing negative impacts </a:t>
            </a:r>
          </a:p>
          <a:p>
            <a:pPr marL="914400" lvl="1" indent="-457200" algn="l">
              <a:buFont typeface="Arial" panose="020B0604020202020204" pitchFamily="34" charset="0"/>
              <a:buChar char="•"/>
            </a:pPr>
            <a:r>
              <a:rPr lang="en-GB" sz="1900" dirty="0">
                <a:solidFill>
                  <a:schemeClr val="tx1"/>
                </a:solidFill>
                <a:latin typeface="Arial" panose="020B0604020202020204" pitchFamily="34" charset="0"/>
                <a:ea typeface="Cambria" panose="02040503050406030204" pitchFamily="18" charset="0"/>
                <a:cs typeface="Arial" panose="020B0604020202020204" pitchFamily="34" charset="0"/>
              </a:rPr>
              <a:t>Enhancing positive contribution</a:t>
            </a:r>
          </a:p>
          <a:p>
            <a:pPr marL="914400" lvl="1" indent="-457200" algn="l">
              <a:buFont typeface="Arial" panose="020B0604020202020204" pitchFamily="34" charset="0"/>
              <a:buChar char="•"/>
            </a:pPr>
            <a:r>
              <a:rPr lang="en-GB" sz="1900" dirty="0">
                <a:solidFill>
                  <a:schemeClr val="tx1"/>
                </a:solidFill>
                <a:latin typeface="Arial" panose="020B0604020202020204" pitchFamily="34" charset="0"/>
                <a:ea typeface="Cambria" panose="02040503050406030204" pitchFamily="18" charset="0"/>
                <a:cs typeface="Arial" panose="020B0604020202020204" pitchFamily="34" charset="0"/>
              </a:rPr>
              <a:t>Taking a long term perspective</a:t>
            </a:r>
          </a:p>
          <a:p>
            <a:pPr marL="457200" indent="-457200" algn="l">
              <a:buFont typeface="Arial" panose="020B0604020202020204" pitchFamily="34" charset="0"/>
              <a:buChar char="•"/>
            </a:pPr>
            <a:endParaRPr lang="en-GB" sz="2800"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algn="l"/>
            <a:r>
              <a:rPr lang="en-GB" sz="2600" dirty="0">
                <a:solidFill>
                  <a:schemeClr val="tx1"/>
                </a:solidFill>
                <a:latin typeface="Arial" panose="020B0604020202020204" pitchFamily="34" charset="0"/>
                <a:ea typeface="Cambria" panose="02040503050406030204" pitchFamily="18" charset="0"/>
                <a:cs typeface="Arial" panose="020B0604020202020204" pitchFamily="34" charset="0"/>
              </a:rPr>
              <a:t>All of this relates to your core business practice.</a:t>
            </a:r>
          </a:p>
          <a:p>
            <a:pPr algn="l"/>
            <a:endParaRPr lang="en-GB" sz="2800" dirty="0">
              <a:solidFill>
                <a:schemeClr val="tx1"/>
              </a:solidFill>
              <a:latin typeface="Arial" panose="020B0604020202020204" pitchFamily="34" charset="0"/>
              <a:ea typeface="Cambria" panose="02040503050406030204" pitchFamily="18" charset="0"/>
              <a:cs typeface="Arial" panose="020B0604020202020204" pitchFamily="34" charset="0"/>
            </a:endParaRPr>
          </a:p>
          <a:p>
            <a:r>
              <a:rPr lang="en-GB" sz="2800" b="1" dirty="0">
                <a:solidFill>
                  <a:schemeClr val="tx1"/>
                </a:solidFill>
                <a:latin typeface="Arial" panose="020B0604020202020204" pitchFamily="34" charset="0"/>
                <a:ea typeface="Cambria" panose="02040503050406030204" pitchFamily="18" charset="0"/>
                <a:cs typeface="Arial" panose="020B0604020202020204" pitchFamily="34" charset="0"/>
              </a:rPr>
              <a:t>Social Value = Sustainability</a:t>
            </a:r>
          </a:p>
        </p:txBody>
      </p:sp>
    </p:spTree>
    <p:extLst>
      <p:ext uri="{BB962C8B-B14F-4D97-AF65-F5344CB8AC3E}">
        <p14:creationId xmlns:p14="http://schemas.microsoft.com/office/powerpoint/2010/main" val="861237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A0D64E-4305-4BF7-A5F1-EF1C42F1F8DF}"/>
              </a:ext>
            </a:extLst>
          </p:cNvPr>
          <p:cNvSpPr txBox="1"/>
          <p:nvPr/>
        </p:nvSpPr>
        <p:spPr>
          <a:xfrm>
            <a:off x="2951966" y="752897"/>
            <a:ext cx="6288068" cy="584775"/>
          </a:xfrm>
          <a:prstGeom prst="rect">
            <a:avLst/>
          </a:prstGeom>
          <a:noFill/>
        </p:spPr>
        <p:txBody>
          <a:bodyPr wrap="none" rtlCol="0">
            <a:spAutoFit/>
          </a:bodyPr>
          <a:lstStyle/>
          <a:p>
            <a:r>
              <a:rPr lang="en-GB" sz="3200" b="1" dirty="0">
                <a:latin typeface="Arial" panose="020B0604020202020204" pitchFamily="34" charset="0"/>
                <a:ea typeface="Cambria" panose="02040503050406030204" pitchFamily="18" charset="0"/>
                <a:cs typeface="Arial" panose="020B0604020202020204" pitchFamily="34" charset="0"/>
              </a:rPr>
              <a:t>Let’s put the theory into action!</a:t>
            </a:r>
          </a:p>
        </p:txBody>
      </p:sp>
      <p:graphicFrame>
        <p:nvGraphicFramePr>
          <p:cNvPr id="4" name="Diagram 3">
            <a:extLst>
              <a:ext uri="{FF2B5EF4-FFF2-40B4-BE49-F238E27FC236}">
                <a16:creationId xmlns:a16="http://schemas.microsoft.com/office/drawing/2014/main" id="{9CCBD542-B025-47A5-AB20-EFD088FE2B55}"/>
              </a:ext>
            </a:extLst>
          </p:cNvPr>
          <p:cNvGraphicFramePr/>
          <p:nvPr>
            <p:extLst>
              <p:ext uri="{D42A27DB-BD31-4B8C-83A1-F6EECF244321}">
                <p14:modId xmlns:p14="http://schemas.microsoft.com/office/powerpoint/2010/main" val="520523811"/>
              </p:ext>
            </p:extLst>
          </p:nvPr>
        </p:nvGraphicFramePr>
        <p:xfrm>
          <a:off x="3048000" y="170909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5451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090901-21F0-41A2-B750-4BD4BD87F7F9}"/>
              </a:ext>
            </a:extLst>
          </p:cNvPr>
          <p:cNvSpPr txBox="1"/>
          <p:nvPr/>
        </p:nvSpPr>
        <p:spPr>
          <a:xfrm>
            <a:off x="2886627" y="779530"/>
            <a:ext cx="6418745" cy="584775"/>
          </a:xfrm>
          <a:prstGeom prst="rect">
            <a:avLst/>
          </a:prstGeom>
          <a:noFill/>
        </p:spPr>
        <p:txBody>
          <a:bodyPr wrap="none" rtlCol="0">
            <a:spAutoFit/>
          </a:bodyPr>
          <a:lstStyle/>
          <a:p>
            <a:r>
              <a:rPr lang="en-GB" sz="3200" b="1" dirty="0">
                <a:latin typeface="Arial" panose="020B0604020202020204" pitchFamily="34" charset="0"/>
                <a:ea typeface="Cambria" panose="02040503050406030204" pitchFamily="18" charset="0"/>
                <a:cs typeface="Arial" panose="020B0604020202020204" pitchFamily="34" charset="0"/>
              </a:rPr>
              <a:t>What does the supplier tool do?</a:t>
            </a:r>
          </a:p>
        </p:txBody>
      </p:sp>
      <p:graphicFrame>
        <p:nvGraphicFramePr>
          <p:cNvPr id="6" name="Diagram 5">
            <a:extLst>
              <a:ext uri="{FF2B5EF4-FFF2-40B4-BE49-F238E27FC236}">
                <a16:creationId xmlns:a16="http://schemas.microsoft.com/office/drawing/2014/main" id="{723A17DE-3C85-4697-A617-9E66D87DE4BD}"/>
              </a:ext>
            </a:extLst>
          </p:cNvPr>
          <p:cNvGraphicFramePr/>
          <p:nvPr>
            <p:extLst>
              <p:ext uri="{D42A27DB-BD31-4B8C-83A1-F6EECF244321}">
                <p14:modId xmlns:p14="http://schemas.microsoft.com/office/powerpoint/2010/main" val="2445773736"/>
              </p:ext>
            </p:extLst>
          </p:nvPr>
        </p:nvGraphicFramePr>
        <p:xfrm>
          <a:off x="2000132" y="1544177"/>
          <a:ext cx="8191733" cy="4213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400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map&#10;&#10;Description automatically generated">
            <a:extLst>
              <a:ext uri="{FF2B5EF4-FFF2-40B4-BE49-F238E27FC236}">
                <a16:creationId xmlns:a16="http://schemas.microsoft.com/office/drawing/2014/main" id="{D23A3D60-4705-4E76-AAB2-CD5C95DE8135}"/>
              </a:ext>
            </a:extLst>
          </p:cNvPr>
          <p:cNvPicPr>
            <a:picLocks noChangeAspect="1"/>
          </p:cNvPicPr>
          <p:nvPr/>
        </p:nvPicPr>
        <p:blipFill>
          <a:blip r:embed="rId3"/>
          <a:stretch>
            <a:fillRect/>
          </a:stretch>
        </p:blipFill>
        <p:spPr>
          <a:xfrm>
            <a:off x="2147703" y="561237"/>
            <a:ext cx="7896594" cy="5735526"/>
          </a:xfrm>
          <a:prstGeom prst="rect">
            <a:avLst/>
          </a:prstGeom>
        </p:spPr>
      </p:pic>
    </p:spTree>
    <p:extLst>
      <p:ext uri="{BB962C8B-B14F-4D97-AF65-F5344CB8AC3E}">
        <p14:creationId xmlns:p14="http://schemas.microsoft.com/office/powerpoint/2010/main" val="321991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34CC50A-8138-4F4D-8CF5-406159B6613F}"/>
              </a:ext>
            </a:extLst>
          </p:cNvPr>
          <p:cNvGraphicFramePr/>
          <p:nvPr>
            <p:extLst>
              <p:ext uri="{D42A27DB-BD31-4B8C-83A1-F6EECF244321}">
                <p14:modId xmlns:p14="http://schemas.microsoft.com/office/powerpoint/2010/main" val="3401706018"/>
              </p:ext>
            </p:extLst>
          </p:nvPr>
        </p:nvGraphicFramePr>
        <p:xfrm>
          <a:off x="1824624" y="1028703"/>
          <a:ext cx="8542751" cy="48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3476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978F-8427-4A8A-823F-610AFF6DD19D}"/>
              </a:ext>
            </a:extLst>
          </p:cNvPr>
          <p:cNvSpPr>
            <a:spLocks noGrp="1"/>
          </p:cNvSpPr>
          <p:nvPr>
            <p:ph type="title"/>
          </p:nvPr>
        </p:nvSpPr>
        <p:spPr>
          <a:xfrm>
            <a:off x="1358152" y="2075329"/>
            <a:ext cx="9448801" cy="996345"/>
          </a:xfrm>
        </p:spPr>
        <p:txBody>
          <a:bodyPr/>
          <a:lstStyle/>
          <a:p>
            <a:r>
              <a:rPr lang="en-US" dirty="0"/>
              <a:t>Tool Demonstration</a:t>
            </a:r>
            <a:endParaRPr lang="es-ES" dirty="0"/>
          </a:p>
        </p:txBody>
      </p:sp>
    </p:spTree>
    <p:extLst>
      <p:ext uri="{BB962C8B-B14F-4D97-AF65-F5344CB8AC3E}">
        <p14:creationId xmlns:p14="http://schemas.microsoft.com/office/powerpoint/2010/main" val="100695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978F-8427-4A8A-823F-610AFF6DD19D}"/>
              </a:ext>
            </a:extLst>
          </p:cNvPr>
          <p:cNvSpPr>
            <a:spLocks noGrp="1"/>
          </p:cNvSpPr>
          <p:nvPr>
            <p:ph type="title"/>
          </p:nvPr>
        </p:nvSpPr>
        <p:spPr>
          <a:xfrm>
            <a:off x="1358153" y="2075329"/>
            <a:ext cx="6986858" cy="996345"/>
          </a:xfrm>
        </p:spPr>
        <p:txBody>
          <a:bodyPr/>
          <a:lstStyle/>
          <a:p>
            <a:r>
              <a:rPr lang="en-US" dirty="0"/>
              <a:t>Communicating Sustainability</a:t>
            </a:r>
            <a:endParaRPr lang="es-ES" dirty="0"/>
          </a:p>
        </p:txBody>
      </p:sp>
    </p:spTree>
    <p:extLst>
      <p:ext uri="{BB962C8B-B14F-4D97-AF65-F5344CB8AC3E}">
        <p14:creationId xmlns:p14="http://schemas.microsoft.com/office/powerpoint/2010/main" val="4199509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Consolidation Movement and the IAM: An Opportunity or Threat?">
            <a:extLst>
              <a:ext uri="{FF2B5EF4-FFF2-40B4-BE49-F238E27FC236}">
                <a16:creationId xmlns:a16="http://schemas.microsoft.com/office/drawing/2014/main" id="{39F74115-E59A-495B-AD08-659CC1BF8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770" y="599745"/>
            <a:ext cx="8028460" cy="565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8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7393DF-0E2A-4169-86A1-12A789C525DC}"/>
              </a:ext>
            </a:extLst>
          </p:cNvPr>
          <p:cNvSpPr/>
          <p:nvPr/>
        </p:nvSpPr>
        <p:spPr>
          <a:xfrm>
            <a:off x="2016711" y="1415113"/>
            <a:ext cx="8158578" cy="2400657"/>
          </a:xfrm>
          <a:prstGeom prst="rect">
            <a:avLst/>
          </a:prstGeom>
        </p:spPr>
        <p:txBody>
          <a:bodyPr wrap="square">
            <a:spAutoFit/>
          </a:bodyPr>
          <a:lstStyle/>
          <a:p>
            <a:r>
              <a:rPr lang="en-GB" sz="3200" dirty="0">
                <a:latin typeface="Arial" panose="020B0604020202020204" pitchFamily="34" charset="0"/>
                <a:cs typeface="Arial" panose="020B0604020202020204" pitchFamily="34" charset="0"/>
              </a:rPr>
              <a:t>Why is it an opportunity?</a:t>
            </a:r>
          </a:p>
          <a:p>
            <a:endParaRPr lang="en-GB" sz="2800" b="1"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dirty="0">
                <a:latin typeface="Arial" panose="020B0604020202020204" pitchFamily="34" charset="0"/>
                <a:cs typeface="Arial" panose="020B0604020202020204" pitchFamily="34" charset="0"/>
              </a:rPr>
              <a:t>Engage customers</a:t>
            </a:r>
          </a:p>
          <a:p>
            <a:pPr marL="914400" lvl="1" indent="-457200">
              <a:buFont typeface="Arial" panose="020B0604020202020204" pitchFamily="34" charset="0"/>
              <a:buChar char="•"/>
            </a:pPr>
            <a:r>
              <a:rPr lang="en-GB" dirty="0">
                <a:latin typeface="Arial" panose="020B0604020202020204" pitchFamily="34" charset="0"/>
                <a:cs typeface="Arial" panose="020B0604020202020204" pitchFamily="34" charset="0"/>
              </a:rPr>
              <a:t>Build your profile</a:t>
            </a:r>
          </a:p>
          <a:p>
            <a:pPr marL="914400" lvl="1" indent="-457200">
              <a:buFont typeface="Arial" panose="020B0604020202020204" pitchFamily="34" charset="0"/>
              <a:buChar char="•"/>
            </a:pPr>
            <a:r>
              <a:rPr lang="en-GB" dirty="0">
                <a:latin typeface="Arial" panose="020B0604020202020204" pitchFamily="34" charset="0"/>
                <a:cs typeface="Arial" panose="020B0604020202020204" pitchFamily="34" charset="0"/>
              </a:rPr>
              <a:t>Promote the team</a:t>
            </a:r>
          </a:p>
          <a:p>
            <a:pPr marL="914400" lvl="1" indent="-457200">
              <a:buFont typeface="Arial" panose="020B0604020202020204" pitchFamily="34" charset="0"/>
              <a:buChar char="•"/>
            </a:pPr>
            <a:r>
              <a:rPr lang="en-GB" dirty="0">
                <a:latin typeface="Arial" panose="020B0604020202020204" pitchFamily="34" charset="0"/>
                <a:cs typeface="Arial" panose="020B0604020202020204" pitchFamily="34" charset="0"/>
              </a:rPr>
              <a:t>Show </a:t>
            </a:r>
            <a:r>
              <a:rPr lang="en-GB" b="1" i="1" dirty="0">
                <a:latin typeface="Arial" panose="020B0604020202020204" pitchFamily="34" charset="0"/>
                <a:cs typeface="Arial" panose="020B0604020202020204" pitchFamily="34" charset="0"/>
              </a:rPr>
              <a:t>all</a:t>
            </a:r>
            <a:r>
              <a:rPr lang="en-GB" dirty="0">
                <a:latin typeface="Arial" panose="020B0604020202020204" pitchFamily="34" charset="0"/>
                <a:cs typeface="Arial" panose="020B0604020202020204" pitchFamily="34" charset="0"/>
              </a:rPr>
              <a:t> the value you bring</a:t>
            </a:r>
          </a:p>
          <a:p>
            <a:pPr marL="914400" lvl="1" indent="-457200">
              <a:buFont typeface="Arial" panose="020B0604020202020204" pitchFamily="34" charset="0"/>
              <a:buChar char="•"/>
            </a:pPr>
            <a:r>
              <a:rPr lang="en-GB" dirty="0">
                <a:latin typeface="Arial" panose="020B0604020202020204" pitchFamily="34" charset="0"/>
                <a:cs typeface="Arial" panose="020B0604020202020204" pitchFamily="34" charset="0"/>
              </a:rPr>
              <a:t>Approach Social Value with clarity and energy</a:t>
            </a:r>
          </a:p>
        </p:txBody>
      </p:sp>
    </p:spTree>
    <p:extLst>
      <p:ext uri="{BB962C8B-B14F-4D97-AF65-F5344CB8AC3E}">
        <p14:creationId xmlns:p14="http://schemas.microsoft.com/office/powerpoint/2010/main" val="100996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EC30-E065-41DE-AA5F-537BFA80CC97}"/>
              </a:ext>
            </a:extLst>
          </p:cNvPr>
          <p:cNvSpPr>
            <a:spLocks noGrp="1"/>
          </p:cNvSpPr>
          <p:nvPr>
            <p:ph type="title"/>
          </p:nvPr>
        </p:nvSpPr>
        <p:spPr>
          <a:xfrm>
            <a:off x="903615" y="1175577"/>
            <a:ext cx="7110000" cy="541867"/>
          </a:xfrm>
        </p:spPr>
        <p:txBody>
          <a:bodyPr/>
          <a:lstStyle/>
          <a:p>
            <a:r>
              <a:rPr lang="en-US" dirty="0"/>
              <a:t>Overview</a:t>
            </a:r>
            <a:endParaRPr lang="es-ES" dirty="0"/>
          </a:p>
        </p:txBody>
      </p:sp>
      <p:pic>
        <p:nvPicPr>
          <p:cNvPr id="8" name="Picture Placeholder 7" descr="Icon&#10;&#10;Description automatically generated">
            <a:extLst>
              <a:ext uri="{FF2B5EF4-FFF2-40B4-BE49-F238E27FC236}">
                <a16:creationId xmlns:a16="http://schemas.microsoft.com/office/drawing/2014/main" id="{3EA1B561-EB6A-4224-9E0D-3FB3F224C06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7" name="Content Placeholder 2">
            <a:extLst>
              <a:ext uri="{FF2B5EF4-FFF2-40B4-BE49-F238E27FC236}">
                <a16:creationId xmlns:a16="http://schemas.microsoft.com/office/drawing/2014/main" id="{F4021FCC-B1B4-4C82-B465-216D9D0187B6}"/>
              </a:ext>
            </a:extLst>
          </p:cNvPr>
          <p:cNvSpPr txBox="1">
            <a:spLocks/>
          </p:cNvSpPr>
          <p:nvPr/>
        </p:nvSpPr>
        <p:spPr>
          <a:xfrm>
            <a:off x="903615" y="2129619"/>
            <a:ext cx="6962000" cy="3099327"/>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3800" b="0" i="0" dirty="0">
                <a:solidFill>
                  <a:schemeClr val="accent3"/>
                </a:solidFill>
                <a:effectLst/>
                <a:latin typeface="Arial" panose="020B0604020202020204" pitchFamily="34" charset="0"/>
              </a:rPr>
              <a:t>The importance of Social Value is increasing within public sector procurement and suppliers are increasingly being asked to demonstrate their contribution!</a:t>
            </a:r>
          </a:p>
          <a:p>
            <a:pPr marL="0" indent="0" algn="l">
              <a:buNone/>
            </a:pPr>
            <a:endParaRPr lang="en-GB" sz="2000" b="0" i="0" dirty="0">
              <a:solidFill>
                <a:schemeClr val="accent3"/>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i="0" dirty="0">
                <a:solidFill>
                  <a:schemeClr val="accent3"/>
                </a:solidFill>
                <a:effectLst/>
                <a:latin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This workshop will help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Understand Social Value in a procurement context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Introduce you to a free Social Value Action Planning Tool</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Provide you with guidance on how to communicate your Social Value contribution to potential and existing customers</a:t>
            </a:r>
          </a:p>
          <a:p>
            <a:pPr marL="0" indent="0" algn="l">
              <a:buNone/>
            </a:pPr>
            <a:endParaRPr lang="en-GB" sz="2000" b="0" i="0" dirty="0">
              <a:solidFill>
                <a:schemeClr val="accent3"/>
              </a:solidFill>
              <a:effectLst/>
              <a:latin typeface="Arial" panose="020B0604020202020204" pitchFamily="34" charset="0"/>
            </a:endParaRPr>
          </a:p>
          <a:p>
            <a:pPr>
              <a:spcAft>
                <a:spcPts val="600"/>
              </a:spcAft>
            </a:pPr>
            <a:endParaRPr lang="en-US" sz="2000" dirty="0">
              <a:solidFill>
                <a:schemeClr val="accent3"/>
              </a:solidFill>
            </a:endParaRPr>
          </a:p>
          <a:p>
            <a:pPr>
              <a:spcAft>
                <a:spcPts val="600"/>
              </a:spcAft>
            </a:pPr>
            <a:endParaRPr lang="en-US" sz="2000" dirty="0">
              <a:solidFill>
                <a:schemeClr val="bg1"/>
              </a:solidFill>
            </a:endParaRPr>
          </a:p>
          <a:p>
            <a:pPr>
              <a:spcAft>
                <a:spcPts val="600"/>
              </a:spcAft>
            </a:pPr>
            <a:endParaRPr lang="en-GB" sz="2000" dirty="0">
              <a:solidFill>
                <a:schemeClr val="bg1"/>
              </a:solidFill>
            </a:endParaRPr>
          </a:p>
        </p:txBody>
      </p:sp>
    </p:spTree>
    <p:extLst>
      <p:ext uri="{BB962C8B-B14F-4D97-AF65-F5344CB8AC3E}">
        <p14:creationId xmlns:p14="http://schemas.microsoft.com/office/powerpoint/2010/main" val="238807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EE76A-3D49-4B56-A55D-606BA64BDDC5}"/>
              </a:ext>
            </a:extLst>
          </p:cNvPr>
          <p:cNvSpPr/>
          <p:nvPr/>
        </p:nvSpPr>
        <p:spPr>
          <a:xfrm>
            <a:off x="2964250" y="926841"/>
            <a:ext cx="6263499" cy="584775"/>
          </a:xfrm>
          <a:prstGeom prst="rect">
            <a:avLst/>
          </a:prstGeom>
        </p:spPr>
        <p:txBody>
          <a:bodyPr wrap="square">
            <a:spAutoFit/>
          </a:bodyPr>
          <a:lstStyle/>
          <a:p>
            <a:pPr algn="ctr"/>
            <a:r>
              <a:rPr lang="en-GB" sz="3200" dirty="0">
                <a:latin typeface="Arial" panose="020B0604020202020204" pitchFamily="34" charset="0"/>
                <a:ea typeface="Cambria" panose="02040503050406030204" pitchFamily="18" charset="0"/>
                <a:cs typeface="Arial" panose="020B0604020202020204" pitchFamily="34" charset="0"/>
              </a:rPr>
              <a:t>Building the narrative</a:t>
            </a:r>
            <a:endParaRPr lang="en-GB" sz="3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58DD5AE-9013-4EB7-BA7A-CDCD55FA6609}"/>
              </a:ext>
            </a:extLst>
          </p:cNvPr>
          <p:cNvSpPr txBox="1"/>
          <p:nvPr/>
        </p:nvSpPr>
        <p:spPr>
          <a:xfrm>
            <a:off x="1917577" y="2690336"/>
            <a:ext cx="8664606" cy="738664"/>
          </a:xfrm>
          <a:prstGeom prst="rect">
            <a:avLst/>
          </a:prstGeom>
          <a:noFill/>
        </p:spPr>
        <p:txBody>
          <a:bodyPr wrap="square">
            <a:spAutoFit/>
          </a:bodyPr>
          <a:lstStyle/>
          <a:p>
            <a:r>
              <a:rPr lang="en-GB" sz="2400" b="1" i="1" dirty="0">
                <a:latin typeface="Arial" panose="020B0604020202020204" pitchFamily="34" charset="0"/>
                <a:cs typeface="Arial" panose="020B0604020202020204" pitchFamily="34" charset="0"/>
              </a:rPr>
              <a:t>A spoken or written account of connected events; a story</a:t>
            </a:r>
          </a:p>
          <a:p>
            <a:pPr algn="r"/>
            <a:endParaRPr lang="en-GB" dirty="0"/>
          </a:p>
        </p:txBody>
      </p:sp>
    </p:spTree>
    <p:extLst>
      <p:ext uri="{BB962C8B-B14F-4D97-AF65-F5344CB8AC3E}">
        <p14:creationId xmlns:p14="http://schemas.microsoft.com/office/powerpoint/2010/main" val="3920238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EE4D50-1A38-4B65-8562-ABCD614C8C75}"/>
              </a:ext>
            </a:extLst>
          </p:cNvPr>
          <p:cNvSpPr txBox="1"/>
          <p:nvPr/>
        </p:nvSpPr>
        <p:spPr>
          <a:xfrm>
            <a:off x="2281990" y="1138171"/>
            <a:ext cx="7628020" cy="3970318"/>
          </a:xfrm>
          <a:prstGeom prst="rect">
            <a:avLst/>
          </a:prstGeom>
          <a:noFill/>
        </p:spPr>
        <p:txBody>
          <a:bodyPr wrap="square">
            <a:spAutoFit/>
          </a:bodyPr>
          <a:lstStyle/>
          <a:p>
            <a:pPr algn="ctr"/>
            <a:r>
              <a:rPr lang="en-GB" sz="2800" dirty="0">
                <a:latin typeface="Arial" panose="020B0604020202020204" pitchFamily="34" charset="0"/>
                <a:cs typeface="Arial" panose="020B0604020202020204" pitchFamily="34" charset="0"/>
              </a:rPr>
              <a:t>“Storytelling may seem like an old-fashioned tool, today — and it is. That’s exactly what makes it so powerful. Life happens in the narratives we tell one another. A story can go where quantitative analysis is denied admission: our hearts. Data can persuade people, but it doesn’t inspire them to act; to do that, you need to wrap your vision in a story that fires the imagination and stirs the soul”</a:t>
            </a:r>
          </a:p>
        </p:txBody>
      </p:sp>
    </p:spTree>
    <p:extLst>
      <p:ext uri="{BB962C8B-B14F-4D97-AF65-F5344CB8AC3E}">
        <p14:creationId xmlns:p14="http://schemas.microsoft.com/office/powerpoint/2010/main" val="3248263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wedish journalist Per Grankvist, AKA the &quot;Scandinavian Malcolm Gladwell,&quot; is the Viable Cities program's chief storyteller.">
            <a:extLst>
              <a:ext uri="{FF2B5EF4-FFF2-40B4-BE49-F238E27FC236}">
                <a16:creationId xmlns:a16="http://schemas.microsoft.com/office/drawing/2014/main" id="{E0C8DDB4-4957-4ADA-A328-BD6D2A4225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2" r="7743" b="2"/>
          <a:stretch/>
        </p:blipFill>
        <p:spPr bwMode="auto">
          <a:xfrm>
            <a:off x="2367389" y="633058"/>
            <a:ext cx="7457222" cy="559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132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E441C1-6BCB-4A36-9F40-B2081DF3BE47}"/>
              </a:ext>
            </a:extLst>
          </p:cNvPr>
          <p:cNvSpPr/>
          <p:nvPr/>
        </p:nvSpPr>
        <p:spPr>
          <a:xfrm>
            <a:off x="1731726" y="725486"/>
            <a:ext cx="8728548" cy="584775"/>
          </a:xfrm>
          <a:prstGeom prst="rect">
            <a:avLst/>
          </a:prstGeom>
        </p:spPr>
        <p:txBody>
          <a:bodyPr wrap="square">
            <a:spAutoFit/>
          </a:bodyPr>
          <a:lstStyle/>
          <a:p>
            <a:pPr algn="ctr"/>
            <a:r>
              <a:rPr lang="en-GB" sz="3200" b="1" dirty="0">
                <a:latin typeface="Arial" panose="020B0604020202020204" pitchFamily="34" charset="0"/>
                <a:cs typeface="Arial" panose="020B0604020202020204" pitchFamily="34" charset="0"/>
              </a:rPr>
              <a:t>Social Value Story</a:t>
            </a:r>
          </a:p>
        </p:txBody>
      </p:sp>
      <p:cxnSp>
        <p:nvCxnSpPr>
          <p:cNvPr id="5" name="Straight Arrow Connector 4">
            <a:extLst>
              <a:ext uri="{FF2B5EF4-FFF2-40B4-BE49-F238E27FC236}">
                <a16:creationId xmlns:a16="http://schemas.microsoft.com/office/drawing/2014/main" id="{2A627A6E-43CD-44A4-8174-5462A021872E}"/>
              </a:ext>
            </a:extLst>
          </p:cNvPr>
          <p:cNvCxnSpPr>
            <a:cxnSpLocks/>
          </p:cNvCxnSpPr>
          <p:nvPr/>
        </p:nvCxnSpPr>
        <p:spPr>
          <a:xfrm flipH="1">
            <a:off x="2000698" y="1821990"/>
            <a:ext cx="7915298" cy="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Diagram 5">
            <a:extLst>
              <a:ext uri="{FF2B5EF4-FFF2-40B4-BE49-F238E27FC236}">
                <a16:creationId xmlns:a16="http://schemas.microsoft.com/office/drawing/2014/main" id="{1579D965-DD47-438C-8A72-B07CD46B32F2}"/>
              </a:ext>
            </a:extLst>
          </p:cNvPr>
          <p:cNvGraphicFramePr/>
          <p:nvPr>
            <p:extLst>
              <p:ext uri="{D42A27DB-BD31-4B8C-83A1-F6EECF244321}">
                <p14:modId xmlns:p14="http://schemas.microsoft.com/office/powerpoint/2010/main" val="3077979774"/>
              </p:ext>
            </p:extLst>
          </p:nvPr>
        </p:nvGraphicFramePr>
        <p:xfrm>
          <a:off x="1431684" y="2211573"/>
          <a:ext cx="9028590" cy="2434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CB48C466-3584-414A-B240-F3930F1DD6FE}"/>
              </a:ext>
            </a:extLst>
          </p:cNvPr>
          <p:cNvCxnSpPr/>
          <p:nvPr/>
        </p:nvCxnSpPr>
        <p:spPr>
          <a:xfrm>
            <a:off x="2000698" y="2211573"/>
            <a:ext cx="0" cy="53599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B8BE1AF3-0A7D-4147-85A7-CFD1930096F7}"/>
              </a:ext>
            </a:extLst>
          </p:cNvPr>
          <p:cNvCxnSpPr/>
          <p:nvPr/>
        </p:nvCxnSpPr>
        <p:spPr>
          <a:xfrm>
            <a:off x="1978767" y="4041852"/>
            <a:ext cx="0" cy="53599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2C314E58-BDDA-47AE-9B88-5B6A66C71C1E}"/>
              </a:ext>
            </a:extLst>
          </p:cNvPr>
          <p:cNvCxnSpPr/>
          <p:nvPr/>
        </p:nvCxnSpPr>
        <p:spPr>
          <a:xfrm>
            <a:off x="3538015" y="2211573"/>
            <a:ext cx="0" cy="53599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C85C2E69-65B7-4CEB-870E-6162C04FFB7E}"/>
              </a:ext>
            </a:extLst>
          </p:cNvPr>
          <p:cNvCxnSpPr/>
          <p:nvPr/>
        </p:nvCxnSpPr>
        <p:spPr>
          <a:xfrm>
            <a:off x="3542717" y="4041852"/>
            <a:ext cx="0" cy="53599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FB32B19-1683-4A8F-B056-633CA4474786}"/>
              </a:ext>
            </a:extLst>
          </p:cNvPr>
          <p:cNvCxnSpPr/>
          <p:nvPr/>
        </p:nvCxnSpPr>
        <p:spPr>
          <a:xfrm>
            <a:off x="5127117" y="2211573"/>
            <a:ext cx="0" cy="53599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90D167A-5F93-4E83-94E2-A2F9319B217D}"/>
              </a:ext>
            </a:extLst>
          </p:cNvPr>
          <p:cNvCxnSpPr/>
          <p:nvPr/>
        </p:nvCxnSpPr>
        <p:spPr>
          <a:xfrm>
            <a:off x="5224772" y="4041852"/>
            <a:ext cx="0" cy="53599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5B1494C-4686-49D5-AF52-F505C7CF04C1}"/>
              </a:ext>
            </a:extLst>
          </p:cNvPr>
          <p:cNvCxnSpPr/>
          <p:nvPr/>
        </p:nvCxnSpPr>
        <p:spPr>
          <a:xfrm>
            <a:off x="6662954" y="2211573"/>
            <a:ext cx="0" cy="53599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5F45104D-35BD-47EE-AFF3-0D07B75C6ED3}"/>
              </a:ext>
            </a:extLst>
          </p:cNvPr>
          <p:cNvCxnSpPr/>
          <p:nvPr/>
        </p:nvCxnSpPr>
        <p:spPr>
          <a:xfrm>
            <a:off x="6662954" y="4041852"/>
            <a:ext cx="0" cy="53599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07EA8CF3-A2CF-4C03-95BE-77B285FED930}"/>
              </a:ext>
            </a:extLst>
          </p:cNvPr>
          <p:cNvCxnSpPr/>
          <p:nvPr/>
        </p:nvCxnSpPr>
        <p:spPr>
          <a:xfrm>
            <a:off x="8349712" y="4041852"/>
            <a:ext cx="0" cy="53599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4721725-AC0B-4935-8F24-2083B7946A5D}"/>
              </a:ext>
            </a:extLst>
          </p:cNvPr>
          <p:cNvCxnSpPr/>
          <p:nvPr/>
        </p:nvCxnSpPr>
        <p:spPr>
          <a:xfrm>
            <a:off x="9915996" y="2260139"/>
            <a:ext cx="0" cy="53599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C339118-EB26-45F0-B87B-EAA037D312A6}"/>
              </a:ext>
            </a:extLst>
          </p:cNvPr>
          <p:cNvCxnSpPr/>
          <p:nvPr/>
        </p:nvCxnSpPr>
        <p:spPr>
          <a:xfrm>
            <a:off x="9956209" y="4041852"/>
            <a:ext cx="0" cy="53599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B29A308-9670-4242-AEDE-4B8F68BC5B94}"/>
              </a:ext>
            </a:extLst>
          </p:cNvPr>
          <p:cNvSpPr txBox="1"/>
          <p:nvPr/>
        </p:nvSpPr>
        <p:spPr>
          <a:xfrm>
            <a:off x="1393723" y="4711241"/>
            <a:ext cx="1170087" cy="1077218"/>
          </a:xfrm>
          <a:prstGeom prst="rect">
            <a:avLst/>
          </a:prstGeom>
          <a:noFill/>
        </p:spPr>
        <p:txBody>
          <a:bodyPr wrap="square" rtlCol="0">
            <a:spAutoFit/>
          </a:bodyPr>
          <a:lstStyle/>
          <a:p>
            <a:pPr algn="ctr"/>
            <a:r>
              <a:rPr lang="en-GB" sz="1600" dirty="0">
                <a:solidFill>
                  <a:schemeClr val="tx1">
                    <a:lumMod val="65000"/>
                    <a:lumOff val="35000"/>
                  </a:schemeClr>
                </a:solidFill>
                <a:latin typeface="Cambria" panose="02040503050406030204" pitchFamily="18" charset="0"/>
              </a:rPr>
              <a:t>Review of related strategic documents</a:t>
            </a:r>
          </a:p>
        </p:txBody>
      </p:sp>
      <p:sp>
        <p:nvSpPr>
          <p:cNvPr id="19" name="TextBox 18">
            <a:extLst>
              <a:ext uri="{FF2B5EF4-FFF2-40B4-BE49-F238E27FC236}">
                <a16:creationId xmlns:a16="http://schemas.microsoft.com/office/drawing/2014/main" id="{3221046F-F5DE-40CD-8836-71FCF58DD336}"/>
              </a:ext>
            </a:extLst>
          </p:cNvPr>
          <p:cNvSpPr txBox="1"/>
          <p:nvPr/>
        </p:nvSpPr>
        <p:spPr>
          <a:xfrm>
            <a:off x="2924717" y="4711241"/>
            <a:ext cx="1226596" cy="1323439"/>
          </a:xfrm>
          <a:prstGeom prst="rect">
            <a:avLst/>
          </a:prstGeom>
          <a:noFill/>
        </p:spPr>
        <p:txBody>
          <a:bodyPr wrap="square" rtlCol="0">
            <a:spAutoFit/>
          </a:bodyPr>
          <a:lstStyle/>
          <a:p>
            <a:pPr algn="ctr"/>
            <a:r>
              <a:rPr lang="en-GB" sz="1600" dirty="0">
                <a:solidFill>
                  <a:schemeClr val="tx1">
                    <a:lumMod val="65000"/>
                    <a:lumOff val="35000"/>
                  </a:schemeClr>
                </a:solidFill>
                <a:latin typeface="Cambria" panose="02040503050406030204" pitchFamily="18" charset="0"/>
              </a:rPr>
              <a:t>Review of key stakeholder strategic documents</a:t>
            </a:r>
          </a:p>
        </p:txBody>
      </p:sp>
      <p:sp>
        <p:nvSpPr>
          <p:cNvPr id="20" name="TextBox 19">
            <a:extLst>
              <a:ext uri="{FF2B5EF4-FFF2-40B4-BE49-F238E27FC236}">
                <a16:creationId xmlns:a16="http://schemas.microsoft.com/office/drawing/2014/main" id="{A4E07AE1-38C9-49FF-BBCE-DF8D39D5F36B}"/>
              </a:ext>
            </a:extLst>
          </p:cNvPr>
          <p:cNvSpPr txBox="1"/>
          <p:nvPr/>
        </p:nvSpPr>
        <p:spPr>
          <a:xfrm>
            <a:off x="4441553" y="4711241"/>
            <a:ext cx="1371127" cy="1077218"/>
          </a:xfrm>
          <a:prstGeom prst="rect">
            <a:avLst/>
          </a:prstGeom>
          <a:noFill/>
        </p:spPr>
        <p:txBody>
          <a:bodyPr wrap="square" rtlCol="0">
            <a:spAutoFit/>
          </a:bodyPr>
          <a:lstStyle/>
          <a:p>
            <a:pPr algn="ctr"/>
            <a:r>
              <a:rPr lang="en-GB" sz="1600" dirty="0">
                <a:solidFill>
                  <a:schemeClr val="tx1">
                    <a:lumMod val="65000"/>
                    <a:lumOff val="35000"/>
                  </a:schemeClr>
                </a:solidFill>
                <a:latin typeface="Cambria" panose="02040503050406030204" pitchFamily="18" charset="0"/>
              </a:rPr>
              <a:t>Identification and meaningful engagement</a:t>
            </a:r>
          </a:p>
        </p:txBody>
      </p:sp>
      <p:sp>
        <p:nvSpPr>
          <p:cNvPr id="21" name="TextBox 20">
            <a:extLst>
              <a:ext uri="{FF2B5EF4-FFF2-40B4-BE49-F238E27FC236}">
                <a16:creationId xmlns:a16="http://schemas.microsoft.com/office/drawing/2014/main" id="{CDC11B2B-F44A-423C-A96B-19CC68B5A111}"/>
              </a:ext>
            </a:extLst>
          </p:cNvPr>
          <p:cNvSpPr txBox="1"/>
          <p:nvPr/>
        </p:nvSpPr>
        <p:spPr>
          <a:xfrm>
            <a:off x="5977390" y="4711241"/>
            <a:ext cx="1371127" cy="1323439"/>
          </a:xfrm>
          <a:prstGeom prst="rect">
            <a:avLst/>
          </a:prstGeom>
          <a:noFill/>
        </p:spPr>
        <p:txBody>
          <a:bodyPr wrap="square" rtlCol="0">
            <a:spAutoFit/>
          </a:bodyPr>
          <a:lstStyle/>
          <a:p>
            <a:pPr algn="ctr"/>
            <a:r>
              <a:rPr lang="en-GB" sz="1600" dirty="0">
                <a:solidFill>
                  <a:schemeClr val="tx1">
                    <a:lumMod val="65000"/>
                    <a:lumOff val="35000"/>
                  </a:schemeClr>
                </a:solidFill>
                <a:latin typeface="Cambria" panose="02040503050406030204" pitchFamily="18" charset="0"/>
              </a:rPr>
              <a:t>Mature recognition of challenges and opportunities</a:t>
            </a:r>
          </a:p>
        </p:txBody>
      </p:sp>
      <p:sp>
        <p:nvSpPr>
          <p:cNvPr id="22" name="TextBox 21">
            <a:extLst>
              <a:ext uri="{FF2B5EF4-FFF2-40B4-BE49-F238E27FC236}">
                <a16:creationId xmlns:a16="http://schemas.microsoft.com/office/drawing/2014/main" id="{3D0CF6F2-2619-4EDF-A06F-DCA83CB4CA14}"/>
              </a:ext>
            </a:extLst>
          </p:cNvPr>
          <p:cNvSpPr txBox="1"/>
          <p:nvPr/>
        </p:nvSpPr>
        <p:spPr>
          <a:xfrm>
            <a:off x="7728034" y="4716741"/>
            <a:ext cx="1371127" cy="830997"/>
          </a:xfrm>
          <a:prstGeom prst="rect">
            <a:avLst/>
          </a:prstGeom>
          <a:noFill/>
        </p:spPr>
        <p:txBody>
          <a:bodyPr wrap="square" rtlCol="0">
            <a:spAutoFit/>
          </a:bodyPr>
          <a:lstStyle/>
          <a:p>
            <a:pPr algn="ctr"/>
            <a:r>
              <a:rPr lang="en-GB" sz="1600" dirty="0">
                <a:solidFill>
                  <a:schemeClr val="tx1">
                    <a:lumMod val="65000"/>
                    <a:lumOff val="35000"/>
                  </a:schemeClr>
                </a:solidFill>
                <a:latin typeface="Cambria" panose="02040503050406030204" pitchFamily="18" charset="0"/>
              </a:rPr>
              <a:t>Measureable and stretching</a:t>
            </a:r>
          </a:p>
        </p:txBody>
      </p:sp>
      <p:sp>
        <p:nvSpPr>
          <p:cNvPr id="23" name="TextBox 22">
            <a:extLst>
              <a:ext uri="{FF2B5EF4-FFF2-40B4-BE49-F238E27FC236}">
                <a16:creationId xmlns:a16="http://schemas.microsoft.com/office/drawing/2014/main" id="{99C9DCF1-300D-416E-AB5C-01A02E626B53}"/>
              </a:ext>
            </a:extLst>
          </p:cNvPr>
          <p:cNvSpPr txBox="1"/>
          <p:nvPr/>
        </p:nvSpPr>
        <p:spPr>
          <a:xfrm>
            <a:off x="9230608" y="4711241"/>
            <a:ext cx="1370775" cy="584775"/>
          </a:xfrm>
          <a:prstGeom prst="rect">
            <a:avLst/>
          </a:prstGeom>
          <a:noFill/>
        </p:spPr>
        <p:txBody>
          <a:bodyPr wrap="square" rtlCol="0">
            <a:spAutoFit/>
          </a:bodyPr>
          <a:lstStyle/>
          <a:p>
            <a:pPr algn="ctr"/>
            <a:r>
              <a:rPr lang="en-GB" sz="1600" dirty="0">
                <a:solidFill>
                  <a:schemeClr val="tx1">
                    <a:lumMod val="65000"/>
                    <a:lumOff val="35000"/>
                  </a:schemeClr>
                </a:solidFill>
                <a:latin typeface="Cambria" panose="02040503050406030204" pitchFamily="18" charset="0"/>
              </a:rPr>
              <a:t>Regular and visible</a:t>
            </a:r>
          </a:p>
        </p:txBody>
      </p:sp>
    </p:spTree>
    <p:extLst>
      <p:ext uri="{BB962C8B-B14F-4D97-AF65-F5344CB8AC3E}">
        <p14:creationId xmlns:p14="http://schemas.microsoft.com/office/powerpoint/2010/main" val="380028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978F-8427-4A8A-823F-610AFF6DD19D}"/>
              </a:ext>
            </a:extLst>
          </p:cNvPr>
          <p:cNvSpPr>
            <a:spLocks noGrp="1"/>
          </p:cNvSpPr>
          <p:nvPr>
            <p:ph type="title"/>
          </p:nvPr>
        </p:nvSpPr>
        <p:spPr>
          <a:xfrm>
            <a:off x="1358153" y="2075329"/>
            <a:ext cx="6986858" cy="1742069"/>
          </a:xfrm>
        </p:spPr>
        <p:txBody>
          <a:bodyPr/>
          <a:lstStyle/>
          <a:p>
            <a:r>
              <a:rPr lang="en-US" dirty="0"/>
              <a:t>Thoughts, questions and reflections</a:t>
            </a:r>
            <a:endParaRPr lang="es-ES" dirty="0"/>
          </a:p>
        </p:txBody>
      </p:sp>
    </p:spTree>
    <p:extLst>
      <p:ext uri="{BB962C8B-B14F-4D97-AF65-F5344CB8AC3E}">
        <p14:creationId xmlns:p14="http://schemas.microsoft.com/office/powerpoint/2010/main" val="881969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8F710-28AE-4746-9BD7-6AF52203ED9C}"/>
              </a:ext>
            </a:extLst>
          </p:cNvPr>
          <p:cNvSpPr>
            <a:spLocks noGrp="1"/>
          </p:cNvSpPr>
          <p:nvPr>
            <p:ph type="ctrTitle"/>
          </p:nvPr>
        </p:nvSpPr>
        <p:spPr>
          <a:xfrm>
            <a:off x="1358153" y="1945341"/>
            <a:ext cx="9000000" cy="1649506"/>
          </a:xfrm>
        </p:spPr>
        <p:txBody>
          <a:bodyPr anchor="b">
            <a:normAutofit/>
          </a:bodyPr>
          <a:lstStyle/>
          <a:p>
            <a:r>
              <a:rPr lang="en-GB"/>
              <a:t>Thank you</a:t>
            </a:r>
            <a:endParaRPr lang="es-ES"/>
          </a:p>
        </p:txBody>
      </p:sp>
      <p:sp>
        <p:nvSpPr>
          <p:cNvPr id="3" name="Subtitle 2">
            <a:extLst>
              <a:ext uri="{FF2B5EF4-FFF2-40B4-BE49-F238E27FC236}">
                <a16:creationId xmlns:a16="http://schemas.microsoft.com/office/drawing/2014/main" id="{3AB723AD-D91E-4AA3-9785-3F2774E83C79}"/>
              </a:ext>
            </a:extLst>
          </p:cNvPr>
          <p:cNvSpPr>
            <a:spLocks noGrp="1"/>
          </p:cNvSpPr>
          <p:nvPr>
            <p:ph type="subTitle" idx="1"/>
          </p:nvPr>
        </p:nvSpPr>
        <p:spPr>
          <a:xfrm>
            <a:off x="1358153" y="3863788"/>
            <a:ext cx="9000000" cy="1394012"/>
          </a:xfrm>
        </p:spPr>
        <p:txBody>
          <a:bodyPr>
            <a:normAutofit/>
          </a:bodyPr>
          <a:lstStyle/>
          <a:p>
            <a:pPr>
              <a:spcAft>
                <a:spcPts val="600"/>
              </a:spcAft>
            </a:pPr>
            <a:r>
              <a:rPr lang="en-GB" dirty="0"/>
              <a:t>Presenter/Contact Name</a:t>
            </a:r>
          </a:p>
          <a:p>
            <a:pPr>
              <a:spcAft>
                <a:spcPts val="600"/>
              </a:spcAft>
            </a:pPr>
            <a:r>
              <a:rPr lang="en-GB" dirty="0"/>
              <a:t>jimmy@netpositivefutures.co.uk</a:t>
            </a:r>
          </a:p>
        </p:txBody>
      </p:sp>
    </p:spTree>
    <p:extLst>
      <p:ext uri="{BB962C8B-B14F-4D97-AF65-F5344CB8AC3E}">
        <p14:creationId xmlns:p14="http://schemas.microsoft.com/office/powerpoint/2010/main" val="324840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EF625-7809-49E0-999B-F3083B9A334E}"/>
              </a:ext>
            </a:extLst>
          </p:cNvPr>
          <p:cNvPicPr>
            <a:picLocks noChangeAspect="1"/>
          </p:cNvPicPr>
          <p:nvPr/>
        </p:nvPicPr>
        <p:blipFill>
          <a:blip r:embed="rId3"/>
          <a:stretch>
            <a:fillRect/>
          </a:stretch>
        </p:blipFill>
        <p:spPr>
          <a:xfrm>
            <a:off x="3347263" y="466655"/>
            <a:ext cx="5497474" cy="5490645"/>
          </a:xfrm>
          <a:prstGeom prst="rect">
            <a:avLst/>
          </a:prstGeom>
        </p:spPr>
      </p:pic>
    </p:spTree>
    <p:extLst>
      <p:ext uri="{BB962C8B-B14F-4D97-AF65-F5344CB8AC3E}">
        <p14:creationId xmlns:p14="http://schemas.microsoft.com/office/powerpoint/2010/main" val="155168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73506D-F75C-42FA-967D-33DB820EA3A6}"/>
              </a:ext>
            </a:extLst>
          </p:cNvPr>
          <p:cNvPicPr>
            <a:picLocks noChangeAspect="1"/>
          </p:cNvPicPr>
          <p:nvPr/>
        </p:nvPicPr>
        <p:blipFill>
          <a:blip r:embed="rId3"/>
          <a:stretch>
            <a:fillRect/>
          </a:stretch>
        </p:blipFill>
        <p:spPr>
          <a:xfrm>
            <a:off x="1782706" y="913342"/>
            <a:ext cx="8626588" cy="4572396"/>
          </a:xfrm>
          <a:prstGeom prst="rect">
            <a:avLst/>
          </a:prstGeom>
        </p:spPr>
      </p:pic>
    </p:spTree>
    <p:extLst>
      <p:ext uri="{BB962C8B-B14F-4D97-AF65-F5344CB8AC3E}">
        <p14:creationId xmlns:p14="http://schemas.microsoft.com/office/powerpoint/2010/main" val="1689513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440B34-230F-4F0A-AE32-7D4E3F76F1B7}"/>
              </a:ext>
            </a:extLst>
          </p:cNvPr>
          <p:cNvSpPr/>
          <p:nvPr/>
        </p:nvSpPr>
        <p:spPr>
          <a:xfrm>
            <a:off x="831542" y="566466"/>
            <a:ext cx="10528916" cy="1077218"/>
          </a:xfrm>
          <a:prstGeom prst="rect">
            <a:avLst/>
          </a:prstGeom>
        </p:spPr>
        <p:txBody>
          <a:bodyPr wrap="square">
            <a:spAutoFit/>
          </a:bodyPr>
          <a:lstStyle/>
          <a:p>
            <a:pPr algn="ctr"/>
            <a:r>
              <a:rPr lang="en-GB" sz="3200" dirty="0">
                <a:latin typeface="Arial" panose="020B0604020202020204" pitchFamily="34" charset="0"/>
                <a:cs typeface="Arial" panose="020B0604020202020204" pitchFamily="34" charset="0"/>
              </a:rPr>
              <a:t>The modern day concept of sustainability was built on the work of Gro Harlem </a:t>
            </a:r>
            <a:r>
              <a:rPr lang="en-GB" sz="3200" dirty="0" err="1">
                <a:latin typeface="Arial" panose="020B0604020202020204" pitchFamily="34" charset="0"/>
                <a:cs typeface="Arial" panose="020B0604020202020204" pitchFamily="34" charset="0"/>
              </a:rPr>
              <a:t>Bruntland</a:t>
            </a:r>
            <a:r>
              <a:rPr lang="en-GB" sz="3200" dirty="0">
                <a:latin typeface="Arial" panose="020B0604020202020204" pitchFamily="34" charset="0"/>
                <a:cs typeface="Arial" panose="020B0604020202020204" pitchFamily="34" charset="0"/>
              </a:rPr>
              <a:t> </a:t>
            </a:r>
          </a:p>
        </p:txBody>
      </p:sp>
      <p:sp>
        <p:nvSpPr>
          <p:cNvPr id="5" name="Text Placeholder 8">
            <a:extLst>
              <a:ext uri="{FF2B5EF4-FFF2-40B4-BE49-F238E27FC236}">
                <a16:creationId xmlns:a16="http://schemas.microsoft.com/office/drawing/2014/main" id="{59665C00-27D0-45DF-BAC2-F25CA3F27FD9}"/>
              </a:ext>
            </a:extLst>
          </p:cNvPr>
          <p:cNvSpPr txBox="1">
            <a:spLocks/>
          </p:cNvSpPr>
          <p:nvPr/>
        </p:nvSpPr>
        <p:spPr>
          <a:xfrm>
            <a:off x="1955562" y="2123334"/>
            <a:ext cx="8280876" cy="27327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I</a:t>
            </a:r>
            <a:r>
              <a:rPr lang="en-GB" sz="2400" b="0" i="0" dirty="0">
                <a:effectLst/>
                <a:latin typeface="Arial" panose="020B0604020202020204" pitchFamily="34" charset="0"/>
                <a:cs typeface="Arial" panose="020B0604020202020204" pitchFamily="34" charset="0"/>
              </a:rPr>
              <a:t>n 1987, the World Commission on Environment and Development (WCED),  published a report entitled, ‘Our common future’. The document came to be known as the ‘Brundtland Report’ after the Commission's chairwoman, Gro Harlem Brundtland. It developed guiding principles for sustainable development as it is generally understood today.</a:t>
            </a:r>
          </a:p>
          <a:p>
            <a:pPr marL="0" indent="0">
              <a:buFont typeface="Arial"/>
              <a:buNone/>
            </a:pPr>
            <a:endParaRPr lang="en-GB" sz="2400" dirty="0">
              <a:solidFill>
                <a:srgbClr val="898989"/>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96272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60C9B2B8-159A-45E2-B79D-BCC8AF42D52A}"/>
              </a:ext>
            </a:extLst>
          </p:cNvPr>
          <p:cNvPicPr>
            <a:picLocks noChangeAspect="1"/>
          </p:cNvPicPr>
          <p:nvPr/>
        </p:nvPicPr>
        <p:blipFill>
          <a:blip r:embed="rId3"/>
          <a:stretch>
            <a:fillRect/>
          </a:stretch>
        </p:blipFill>
        <p:spPr>
          <a:xfrm>
            <a:off x="2250141" y="594768"/>
            <a:ext cx="7691717" cy="4976993"/>
          </a:xfrm>
          <a:prstGeom prst="rect">
            <a:avLst/>
          </a:prstGeom>
        </p:spPr>
      </p:pic>
    </p:spTree>
    <p:extLst>
      <p:ext uri="{BB962C8B-B14F-4D97-AF65-F5344CB8AC3E}">
        <p14:creationId xmlns:p14="http://schemas.microsoft.com/office/powerpoint/2010/main" val="357128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50E4D440-62A3-48CA-AAF7-AA80FE2AB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0811" y="753126"/>
            <a:ext cx="7930377" cy="5170165"/>
          </a:xfrm>
          <a:prstGeom prst="rect">
            <a:avLst/>
          </a:prstGeom>
        </p:spPr>
      </p:pic>
    </p:spTree>
    <p:extLst>
      <p:ext uri="{BB962C8B-B14F-4D97-AF65-F5344CB8AC3E}">
        <p14:creationId xmlns:p14="http://schemas.microsoft.com/office/powerpoint/2010/main" val="18537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background&#10;&#10;Description automatically generated">
            <a:extLst>
              <a:ext uri="{FF2B5EF4-FFF2-40B4-BE49-F238E27FC236}">
                <a16:creationId xmlns:a16="http://schemas.microsoft.com/office/drawing/2014/main" id="{F0AB6709-372C-4115-9B22-EA56D43A4004}"/>
              </a:ext>
            </a:extLst>
          </p:cNvPr>
          <p:cNvPicPr>
            <a:picLocks noChangeAspect="1"/>
          </p:cNvPicPr>
          <p:nvPr/>
        </p:nvPicPr>
        <p:blipFill>
          <a:blip r:embed="rId3"/>
          <a:stretch>
            <a:fillRect/>
          </a:stretch>
        </p:blipFill>
        <p:spPr>
          <a:xfrm>
            <a:off x="1524000" y="520399"/>
            <a:ext cx="9144000" cy="5273873"/>
          </a:xfrm>
          <a:prstGeom prst="rect">
            <a:avLst/>
          </a:prstGeom>
        </p:spPr>
      </p:pic>
    </p:spTree>
    <p:extLst>
      <p:ext uri="{BB962C8B-B14F-4D97-AF65-F5344CB8AC3E}">
        <p14:creationId xmlns:p14="http://schemas.microsoft.com/office/powerpoint/2010/main" val="191719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1300E-CD35-4199-A18D-CA9C95C9766A}"/>
              </a:ext>
            </a:extLst>
          </p:cNvPr>
          <p:cNvSpPr/>
          <p:nvPr/>
        </p:nvSpPr>
        <p:spPr>
          <a:xfrm>
            <a:off x="2805964" y="495818"/>
            <a:ext cx="6580071" cy="584775"/>
          </a:xfrm>
          <a:prstGeom prst="rect">
            <a:avLst/>
          </a:prstGeom>
        </p:spPr>
        <p:txBody>
          <a:bodyPr wrap="none">
            <a:spAutoFit/>
          </a:bodyPr>
          <a:lstStyle/>
          <a:p>
            <a:r>
              <a:rPr lang="en-GB" sz="3200" spc="-8" dirty="0">
                <a:latin typeface="Arial" panose="020B0604020202020204" pitchFamily="34" charset="0"/>
                <a:ea typeface="Cambria" panose="02040503050406030204" pitchFamily="18" charset="0"/>
                <a:cs typeface="Arial" panose="020B0604020202020204" pitchFamily="34" charset="0"/>
              </a:rPr>
              <a:t>What </a:t>
            </a:r>
            <a:r>
              <a:rPr lang="en-GB" sz="3200" spc="-4" dirty="0">
                <a:latin typeface="Arial" panose="020B0604020202020204" pitchFamily="34" charset="0"/>
                <a:ea typeface="Cambria" panose="02040503050406030204" pitchFamily="18" charset="0"/>
                <a:cs typeface="Arial" panose="020B0604020202020204" pitchFamily="34" charset="0"/>
              </a:rPr>
              <a:t>is </a:t>
            </a:r>
            <a:r>
              <a:rPr lang="en-GB" sz="3200" spc="-23" dirty="0">
                <a:latin typeface="Arial" panose="020B0604020202020204" pitchFamily="34" charset="0"/>
                <a:ea typeface="Cambria" panose="02040503050406030204" pitchFamily="18" charset="0"/>
                <a:cs typeface="Arial" panose="020B0604020202020204" pitchFamily="34" charset="0"/>
              </a:rPr>
              <a:t>NETpositive</a:t>
            </a:r>
            <a:r>
              <a:rPr lang="en-GB" sz="3200" spc="8" dirty="0">
                <a:latin typeface="Arial" panose="020B0604020202020204" pitchFamily="34" charset="0"/>
                <a:ea typeface="Cambria" panose="02040503050406030204" pitchFamily="18" charset="0"/>
                <a:cs typeface="Arial" panose="020B0604020202020204" pitchFamily="34" charset="0"/>
              </a:rPr>
              <a:t> </a:t>
            </a:r>
            <a:r>
              <a:rPr lang="en-GB" sz="3200" spc="-8" dirty="0">
                <a:latin typeface="Arial" panose="020B0604020202020204" pitchFamily="34" charset="0"/>
                <a:ea typeface="Cambria" panose="02040503050406030204" pitchFamily="18" charset="0"/>
                <a:cs typeface="Arial" panose="020B0604020202020204" pitchFamily="34" charset="0"/>
              </a:rPr>
              <a:t>Sustainability?</a:t>
            </a:r>
            <a:endParaRPr lang="en-GB" sz="3200" dirty="0">
              <a:latin typeface="Arial" panose="020B0604020202020204" pitchFamily="34" charset="0"/>
              <a:ea typeface="Cambria" panose="02040503050406030204" pitchFamily="18" charset="0"/>
              <a:cs typeface="Arial" panose="020B0604020202020204" pitchFamily="34" charset="0"/>
            </a:endParaRPr>
          </a:p>
        </p:txBody>
      </p:sp>
      <p:sp>
        <p:nvSpPr>
          <p:cNvPr id="5" name="object 3">
            <a:extLst>
              <a:ext uri="{FF2B5EF4-FFF2-40B4-BE49-F238E27FC236}">
                <a16:creationId xmlns:a16="http://schemas.microsoft.com/office/drawing/2014/main" id="{A44D8955-9792-471D-BE68-A72375E3FD6A}"/>
              </a:ext>
            </a:extLst>
          </p:cNvPr>
          <p:cNvSpPr/>
          <p:nvPr/>
        </p:nvSpPr>
        <p:spPr>
          <a:xfrm>
            <a:off x="2908915" y="1225744"/>
            <a:ext cx="6374167" cy="4406512"/>
          </a:xfrm>
          <a:prstGeom prst="rect">
            <a:avLst/>
          </a:prstGeom>
          <a:blipFill>
            <a:blip r:embed="rId3" cstate="print"/>
            <a:stretch>
              <a:fillRect/>
            </a:stretch>
          </a:blipFill>
        </p:spPr>
        <p:txBody>
          <a:bodyPr wrap="square" lIns="0" tIns="0" rIns="0" bIns="0" rtlCol="0"/>
          <a:lstStyle/>
          <a:p>
            <a:pPr defTabSz="685800">
              <a:defRPr/>
            </a:pPr>
            <a:endParaRPr sz="1350" dirty="0">
              <a:solidFill>
                <a:prstClr val="black"/>
              </a:solidFill>
              <a:latin typeface="Calibri"/>
            </a:endParaRPr>
          </a:p>
        </p:txBody>
      </p:sp>
    </p:spTree>
    <p:extLst>
      <p:ext uri="{BB962C8B-B14F-4D97-AF65-F5344CB8AC3E}">
        <p14:creationId xmlns:p14="http://schemas.microsoft.com/office/powerpoint/2010/main" val="2632337461"/>
      </p:ext>
    </p:extLst>
  </p:cSld>
  <p:clrMapOvr>
    <a:masterClrMapping/>
  </p:clrMapOvr>
</p:sld>
</file>

<file path=ppt/theme/theme1.xml><?xml version="1.0" encoding="utf-8"?>
<a:theme xmlns:a="http://schemas.openxmlformats.org/drawingml/2006/main" name="Master template">
  <a:themeElements>
    <a:clrScheme name="BLC">
      <a:dk1>
        <a:srgbClr val="001141"/>
      </a:dk1>
      <a:lt1>
        <a:srgbClr val="FFFFFF"/>
      </a:lt1>
      <a:dk2>
        <a:srgbClr val="001141"/>
      </a:dk2>
      <a:lt2>
        <a:srgbClr val="FFFFFF"/>
      </a:lt2>
      <a:accent1>
        <a:srgbClr val="00ECFF"/>
      </a:accent1>
      <a:accent2>
        <a:srgbClr val="001141"/>
      </a:accent2>
      <a:accent3>
        <a:srgbClr val="0D46FF"/>
      </a:accent3>
      <a:accent4>
        <a:srgbClr val="FFE900"/>
      </a:accent4>
      <a:accent5>
        <a:srgbClr val="002D9C"/>
      </a:accent5>
      <a:accent6>
        <a:srgbClr val="0092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5000"/>
          </a:lnSpc>
          <a:defRPr sz="1200" dirty="0"/>
        </a:defPPr>
      </a:lstStyle>
    </a:txDef>
  </a:objectDefaults>
  <a:extraClrSchemeLst/>
  <a:extLst>
    <a:ext uri="{05A4C25C-085E-4340-85A3-A5531E510DB2}">
      <thm15:themeFamily xmlns:thm15="http://schemas.microsoft.com/office/thememl/2012/main" name="BLC_Template_080321" id="{90DE0689-E452-48CD-B60E-4C954821A7CF}" vid="{88B1B691-7655-4491-B8CF-B6BF01C274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A9C79395A2EE4EA531FF3350BEA5EA" ma:contentTypeVersion="9" ma:contentTypeDescription="Create a new document." ma:contentTypeScope="" ma:versionID="22117a5cd1f8636b32f918a2155f2401">
  <xsd:schema xmlns:xsd="http://www.w3.org/2001/XMLSchema" xmlns:xs="http://www.w3.org/2001/XMLSchema" xmlns:p="http://schemas.microsoft.com/office/2006/metadata/properties" xmlns:ns2="6c487b94-692e-4280-a879-e59c51d87d4d" targetNamespace="http://schemas.microsoft.com/office/2006/metadata/properties" ma:root="true" ma:fieldsID="890d64be75b0b726810a724050d90a4c" ns2:_="">
    <xsd:import namespace="6c487b94-692e-4280-a879-e59c51d87d4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87b94-692e-4280-a879-e59c51d87d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59EFE5-EEEE-4539-ACA9-A0BFCE559F56}">
  <ds:schemaRefs>
    <ds:schemaRef ds:uri="http://schemas.microsoft.com/sharepoint/v3/contenttype/forms"/>
  </ds:schemaRefs>
</ds:datastoreItem>
</file>

<file path=customXml/itemProps2.xml><?xml version="1.0" encoding="utf-8"?>
<ds:datastoreItem xmlns:ds="http://schemas.openxmlformats.org/officeDocument/2006/customXml" ds:itemID="{D3051748-2586-451A-8794-9AD2183563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487b94-692e-4280-a879-e59c51d87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50A4FF-3A0D-4741-A5D3-F3EEAF4132E8}">
  <ds:schemaRefs>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6c487b94-692e-4280-a879-e59c51d87d4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Master template</Template>
  <TotalTime>111</TotalTime>
  <Words>1165</Words>
  <Application>Microsoft Office PowerPoint</Application>
  <PresentationFormat>Widescreen</PresentationFormat>
  <Paragraphs>151</Paragraphs>
  <Slides>25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Cambria</vt:lpstr>
      <vt:lpstr>Frutiger Neue</vt:lpstr>
      <vt:lpstr>Master template</vt:lpstr>
      <vt:lpstr>Delivering Social Value</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Tool Demonstration</vt:lpstr>
      <vt:lpstr>Communicating Sustainability</vt:lpstr>
      <vt:lpstr>PowerPoint Presentation</vt:lpstr>
      <vt:lpstr>PowerPoint Presentation</vt:lpstr>
      <vt:lpstr>PowerPoint Presentation</vt:lpstr>
      <vt:lpstr>PowerPoint Presentation</vt:lpstr>
      <vt:lpstr>PowerPoint Presentation</vt:lpstr>
      <vt:lpstr>PowerPoint Presentation</vt:lpstr>
      <vt:lpstr>Thoughts, questions and reflections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template title in Arial Reg 54pt</dc:title>
  <dc:creator>Thomas McKeag</dc:creator>
  <cp:lastModifiedBy>SIMMONDS Rob 58012</cp:lastModifiedBy>
  <cp:revision>24</cp:revision>
  <dcterms:created xsi:type="dcterms:W3CDTF">2021-03-08T13:30:31Z</dcterms:created>
  <dcterms:modified xsi:type="dcterms:W3CDTF">2021-07-21T11:38:22Z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34ace26-a5ec-40e7-bce9-ae32956a3343_Enabled">
    <vt:lpwstr>true</vt:lpwstr>
  </property>
  <property fmtid="{D5CDD505-2E9C-101B-9397-08002B2CF9AE}" pid="3" name="MSIP_Label_b34ace26-a5ec-40e7-bce9-ae32956a3343_SetDate">
    <vt:lpwstr>2021-03-08T13:30:32Z</vt:lpwstr>
  </property>
  <property fmtid="{D5CDD505-2E9C-101B-9397-08002B2CF9AE}" pid="4" name="MSIP_Label_b34ace26-a5ec-40e7-bce9-ae32956a3343_Method">
    <vt:lpwstr>Standard</vt:lpwstr>
  </property>
  <property fmtid="{D5CDD505-2E9C-101B-9397-08002B2CF9AE}" pid="5" name="MSIP_Label_b34ace26-a5ec-40e7-bce9-ae32956a3343_Name">
    <vt:lpwstr>b34ace26-a5ec-40e7-bce9-ae32956a3343</vt:lpwstr>
  </property>
  <property fmtid="{D5CDD505-2E9C-101B-9397-08002B2CF9AE}" pid="6" name="MSIP_Label_b34ace26-a5ec-40e7-bce9-ae32956a3343_SiteId">
    <vt:lpwstr>1333559a-439a-4a0a-bdc0-a46cd38882d7</vt:lpwstr>
  </property>
  <property fmtid="{D5CDD505-2E9C-101B-9397-08002B2CF9AE}" pid="7" name="MSIP_Label_b34ace26-a5ec-40e7-bce9-ae32956a3343_ActionId">
    <vt:lpwstr>696ebf45-ff49-4f77-9ad8-5f589171777e</vt:lpwstr>
  </property>
  <property fmtid="{D5CDD505-2E9C-101B-9397-08002B2CF9AE}" pid="8" name="MSIP_Label_b34ace26-a5ec-40e7-bce9-ae32956a3343_ContentBits">
    <vt:lpwstr>0</vt:lpwstr>
  </property>
  <property fmtid="{D5CDD505-2E9C-101B-9397-08002B2CF9AE}" pid="9" name="ContentTypeId">
    <vt:lpwstr>0x01010088A9C79395A2EE4EA531FF3350BEA5EA</vt:lpwstr>
  </property>
</Properties>
</file>